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34587" autoAdjust="0"/>
    <p:restoredTop sz="48746" autoAdjust="0"/>
  </p:normalViewPr>
  <p:slideViewPr>
    <p:cSldViewPr>
      <p:cViewPr varScale="1">
        <p:scale>
          <a:sx n="33" d="100"/>
          <a:sy n="33" d="100"/>
        </p:scale>
        <p:origin x="-219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0171AA-701D-4327-B930-080AFFA35DEA}" type="datetimeFigureOut">
              <a:rPr lang="ru-RU" smtClean="0"/>
              <a:t>14.09.2017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C7329B-AA63-4C9F-B7C4-F898D0136A6C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Готовность к обучению в школе – это своеобразный итог всего периода дошкольного детства, это основа успешного обучения в школе. Обычно психологическая готовность формируется к семи годам.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329B-AA63-4C9F-B7C4-F898D0136A6C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Мотивационная готовность 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это наличие у детей желания учиться. Большинство родителей почти сразу ответят, что их дети хотят в школу и, следовательно, мотивационная готовность у них есть. Однако это не совсем так. Прежде всего, желание пойти в школу и желание учиться существенно отличаются друг от друга. Школа привлекает не внешней стороной (атрибуты школьной жизни - портфель, учебники, тетради, а возможность получить новые знания, что предполагает развитие познавательных интересов.</a:t>
            </a:r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Эмоционально-волевая готовность 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необходима для нормальной адаптации детей к школьным условиям. Речь идёт не столько об умении ребят слушаться, сколько об умении слушать, вникать в содержание того, о чём говорит взрослый. Дело в том, что ученику нужно уметь понять и принять задание учителя, подчинив ему свои непосредственные желания и побуждения. Важна усидчивость – способность в течение определенного времени внимательно слушать взрослого и выполнять задания, не отвлекаясь на посторонние предметы и дела.</a:t>
            </a:r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Личностная и социальная готовность 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подразумевает следующее: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ребенок должен быть коммуникабельным, то есть уметь общаться со сверстниками и взрослыми; в общении не должно проявляться агрессии, а при ссоре с другим ребенком должен уметь оценивать и искать выход из проблемной ситуации; ребенок должен понимать и признавать авторитет взрослых;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толерантность; это означает, что ребенок должен адекватно реагировать на конструктивные замечания взрослых и сверстников;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нравственное развитие, ребенок должен понимать, что хорошо, а что – плохо;</a:t>
            </a:r>
          </a:p>
          <a:p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-ребенок должен принимать поставленную педагогом задачу, внимательно выслушивая, уточняя неясные моменты, а после выполнения он должен адекватно оценивать свою работу, признавать свои ошибки, если таковые имеются.</a:t>
            </a:r>
          </a:p>
          <a:p>
            <a:r>
              <a:rPr lang="ru-RU" sz="1200" b="1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Интеллектуальная готовность 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многие родители считают, что именно она является главной составляющей психологической готовности к школе, а основа её – это обучение детей навыкам письма, чтения и счёта. Это убеждение и является причиной ошибок родителей при подготовке детей к школе, а также причиной их разочарований при отборе детей в школу. На самом деле интеллектуальная готовность не предполагает наличия у ребёнка каких-то определённых сформированных знаний и умений (например, чтения, хотя, конечно, определённые навыки у ребёнка должны быть. Важно соответствие возрасту развитие памяти, речи, мышления, ребенок должен стремиться к получению новых знаний, то есть он должен быть любознателен.</a:t>
            </a:r>
          </a:p>
          <a:p>
            <a:r>
              <a:rPr lang="ru-RU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Важный вопрос. Что означает диагноз: «ваш ребёнок не готов к школе»? </a:t>
            </a:r>
            <a:r>
              <a:rPr lang="ru-RU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Родитель с испугом прочитывает в этой формулировке нечто страшное: «Ваш ребёнок – недоразвитый». Или: «Ваш ребёнок – плохой». Но если речь идёт о ребёнке не достигшем семи лет, то констатируемая неготовность к школьному обучению значит всего лишь то, что она значит. А именно то, что ребёнку с поступлением в школу надо повременить. Он ещё не доиграл.</a:t>
            </a:r>
          </a:p>
          <a:p>
            <a:endParaRPr lang="ru-RU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C7329B-AA63-4C9F-B7C4-F898D0136A6C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8423A3E0-10A0-4C97-ACB2-598E7BE0AF81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953BD09-E357-4934-A1FE-88AC54E70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A3E0-10A0-4C97-ACB2-598E7BE0AF81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BD09-E357-4934-A1FE-88AC54E70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A3E0-10A0-4C97-ACB2-598E7BE0AF81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BD09-E357-4934-A1FE-88AC54E70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23A3E0-10A0-4C97-ACB2-598E7BE0AF81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53BD09-E357-4934-A1FE-88AC54E70D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8423A3E0-10A0-4C97-ACB2-598E7BE0AF81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953BD09-E357-4934-A1FE-88AC54E70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A3E0-10A0-4C97-ACB2-598E7BE0AF81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BD09-E357-4934-A1FE-88AC54E70D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A3E0-10A0-4C97-ACB2-598E7BE0AF81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BD09-E357-4934-A1FE-88AC54E70D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23A3E0-10A0-4C97-ACB2-598E7BE0AF81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53BD09-E357-4934-A1FE-88AC54E70D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3A3E0-10A0-4C97-ACB2-598E7BE0AF81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53BD09-E357-4934-A1FE-88AC54E70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8423A3E0-10A0-4C97-ACB2-598E7BE0AF81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953BD09-E357-4934-A1FE-88AC54E70D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8423A3E0-10A0-4C97-ACB2-598E7BE0AF81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953BD09-E357-4934-A1FE-88AC54E70D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423A3E0-10A0-4C97-ACB2-598E7BE0AF81}" type="datetimeFigureOut">
              <a:rPr lang="ru-RU" smtClean="0"/>
              <a:pPr/>
              <a:t>14.09.2017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953BD09-E357-4934-A1FE-88AC54E70D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2286000" y="1571612"/>
            <a:ext cx="6172200" cy="200026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Психологическая готовность ребенка к школе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r"/>
            <a:r>
              <a:rPr lang="ru-RU" sz="2400" dirty="0" smtClean="0"/>
              <a:t>Подготовила: </a:t>
            </a:r>
          </a:p>
          <a:p>
            <a:pPr algn="r"/>
            <a:r>
              <a:rPr lang="ru-RU" sz="2400" dirty="0" smtClean="0"/>
              <a:t>педагог – психолог </a:t>
            </a:r>
          </a:p>
          <a:p>
            <a:pPr algn="r"/>
            <a:r>
              <a:rPr lang="ru-RU" sz="2400" dirty="0" err="1" smtClean="0"/>
              <a:t>Вознюк</a:t>
            </a:r>
            <a:r>
              <a:rPr lang="ru-RU" sz="2400" dirty="0" smtClean="0"/>
              <a:t> Т.П</a:t>
            </a:r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Психологическая готовность к школе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Психологическая готовность к школе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 – это необходимый и достаточный уровень   психического развития ребенка для освоения школьной программы в условиях обучения в группе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сверстников.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  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Психологическая готовность включает в себя несколько составляющих: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Мотивационная готовность;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Эмоционально – волевая готовность;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Личностная и социальная готовность;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Интеллектуальная готовность.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Л. </a:t>
            </a:r>
            <a:r>
              <a:rPr lang="ru-RU" dirty="0" err="1" smtClean="0"/>
              <a:t>А.Венгер</a:t>
            </a:r>
            <a:r>
              <a:rPr lang="ru-RU" dirty="0" smtClean="0"/>
              <a:t>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«Быть готовым к школе – не значит уметь, читать, писать и считать. Быть готовым к школе – значит быть готовым всему этому научиться»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Психологическая готовность ребенка к обучению в школе предполагает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071546"/>
            <a:ext cx="7496204" cy="5402406"/>
          </a:xfrm>
        </p:spPr>
        <p:txBody>
          <a:bodyPr>
            <a:normAutofit fontScale="700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Радостное ожидание начала обучения в школе;</a:t>
            </a:r>
          </a:p>
          <a:p>
            <a:pPr>
              <a:buFont typeface="Wingdings" pitchFamily="2" charset="2"/>
              <a:buChar char="Ø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Принятие позиции школьника;</a:t>
            </a:r>
          </a:p>
          <a:p>
            <a:pPr>
              <a:buFont typeface="Wingdings" pitchFamily="2" charset="2"/>
              <a:buChar char="Ø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Умение общаться с взрослыми, сверстниками;</a:t>
            </a:r>
          </a:p>
          <a:p>
            <a:pPr>
              <a:buFont typeface="Wingdings" pitchFamily="2" charset="2"/>
              <a:buChar char="Ø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Умение входить в детское общество, действовать совместно с другими;</a:t>
            </a:r>
          </a:p>
          <a:p>
            <a:pPr>
              <a:buFont typeface="Wingdings" pitchFamily="2" charset="2"/>
              <a:buChar char="Ø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Наличие запаса знаний об окружающем мире;</a:t>
            </a:r>
          </a:p>
          <a:p>
            <a:pPr>
              <a:buFont typeface="Wingdings" pitchFamily="2" charset="2"/>
              <a:buChar char="Ø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Желание узнавать новое, любознательность;</a:t>
            </a:r>
          </a:p>
          <a:p>
            <a:pPr>
              <a:buFont typeface="Wingdings" pitchFamily="2" charset="2"/>
              <a:buChar char="Ø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Умение организовывать рабочее место и поддерживать порядок на нем;</a:t>
            </a:r>
          </a:p>
          <a:p>
            <a:pPr>
              <a:buFont typeface="Wingdings" pitchFamily="2" charset="2"/>
              <a:buChar char="Ø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элементарных учебных навыков;</a:t>
            </a:r>
          </a:p>
          <a:p>
            <a:pPr>
              <a:buFont typeface="Wingdings" pitchFamily="2" charset="2"/>
              <a:buChar char="Ø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Стремление преодолевать трудности обучения;</a:t>
            </a:r>
          </a:p>
          <a:p>
            <a:pPr>
              <a:buFont typeface="Wingdings" pitchFamily="2" charset="2"/>
              <a:buChar char="Ø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Стремление к достижению результатов своей деятельности;</a:t>
            </a:r>
          </a:p>
          <a:p>
            <a:pPr>
              <a:buFont typeface="Wingdings" pitchFamily="2" charset="2"/>
              <a:buChar char="Ø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Развитие образных представлений, памяти, мышления, внимание, речи;</a:t>
            </a:r>
          </a:p>
          <a:p>
            <a:pPr>
              <a:buFont typeface="Wingdings" pitchFamily="2" charset="2"/>
              <a:buChar char="Ø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Способность соподчинять мотивы, управлять своим поведением.</a:t>
            </a:r>
          </a:p>
          <a:p>
            <a:pPr>
              <a:buFont typeface="Wingdings" pitchFamily="2" charset="2"/>
              <a:buChar char="Ø"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900" dirty="0" err="1" smtClean="0">
                <a:latin typeface="Times New Roman" pitchFamily="18" charset="0"/>
                <a:cs typeface="Times New Roman" pitchFamily="18" charset="0"/>
              </a:rPr>
              <a:t>Сформированность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 эмоциональных свойств личности: умение сочувствовать, сопереживать.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Ребенка считают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готовым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школе, если он: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настроен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исключительно на игру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недостаточно самостоятелен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чрезмерно возбудим, импульсивен, неуправляем;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умеет сосредоточиться на задании, понять словесную инструкцию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мало знает об окружающем мире, не может сравнить предметы, не может назвать обобщающее слово для группы знакомых предметов и др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имеет серьезные нарушения речевого развития;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умеет общаться со сверстниками; не хочет контактировать со взрослыми или, наоборот, слишком развязан.</a:t>
            </a:r>
          </a:p>
          <a:p>
            <a:pPr>
              <a:buNone/>
            </a:pP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11288"/>
          </a:xfrm>
        </p:spPr>
        <p:txBody>
          <a:bodyPr>
            <a:normAutofit/>
          </a:bodyPr>
          <a:lstStyle/>
          <a:p>
            <a:r>
              <a:rPr lang="ru-RU" dirty="0" smtClean="0"/>
              <a:t>Психологическая готовность к школе возникает у детей не сама по себе, а образуется постепенно 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71472" y="1928802"/>
            <a:ext cx="7353328" cy="454515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играх 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труде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общении со взрослыми и сверстниками ;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непосредственно образовательной деятельности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Получается</a:t>
            </a:r>
            <a:r>
              <a:rPr lang="ru-RU" dirty="0" smtClean="0"/>
              <a:t>, что психологическая готовность к школе – это вся дошкольная жизнь. Но даже за несколько месяцев до школы можно при необходимости что - то скорректировать и помочь будущему первокласснику спокойно и радостно войти в новый мир. </a:t>
            </a:r>
          </a:p>
          <a:p>
            <a:pPr algn="ctr">
              <a:buNone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</a:t>
            </a:r>
            <a:r>
              <a:rPr lang="ru-RU" dirty="0" smtClean="0"/>
              <a:t>за внимание Успехов Вам !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286</TotalTime>
  <Words>391</Words>
  <Application>Microsoft Office PowerPoint</Application>
  <PresentationFormat>Экран (4:3)</PresentationFormat>
  <Paragraphs>55</Paragraphs>
  <Slides>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Психологическая готовность ребенка к школе</vt:lpstr>
      <vt:lpstr>Психологическая готовность к школе</vt:lpstr>
      <vt:lpstr>Психологическая готовность включает в себя несколько составляющих:</vt:lpstr>
      <vt:lpstr>Л. А.Венгер:</vt:lpstr>
      <vt:lpstr>Психологическая готовность ребенка к обучению в школе предполагает: </vt:lpstr>
      <vt:lpstr>Ребенка считают не готовым к школе, если он:</vt:lpstr>
      <vt:lpstr>Психологическая готовность к школе возникает у детей не сама по себе, а образуется постепенно :</vt:lpstr>
      <vt:lpstr>Слайд 8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24</cp:revision>
  <dcterms:created xsi:type="dcterms:W3CDTF">2017-09-13T19:22:21Z</dcterms:created>
  <dcterms:modified xsi:type="dcterms:W3CDTF">2017-09-14T08:27:42Z</dcterms:modified>
</cp:coreProperties>
</file>