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5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53" autoAdjust="0"/>
    <p:restoredTop sz="94624" autoAdjust="0"/>
  </p:normalViewPr>
  <p:slideViewPr>
    <p:cSldViewPr>
      <p:cViewPr varScale="1">
        <p:scale>
          <a:sx n="70" d="100"/>
          <a:sy n="70" d="100"/>
        </p:scale>
        <p:origin x="-138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7D5CC3-BA8D-461B-B74F-55FCB903C655}" type="datetimeFigureOut">
              <a:rPr lang="ru-RU" smtClean="0"/>
              <a:pPr/>
              <a:t>26.01.2018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632A5E-06C2-47E4-8C9A-5A943025B4C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632A5E-06C2-47E4-8C9A-5A943025B4CC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632A5E-06C2-47E4-8C9A-5A943025B4CC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CEF15-8261-4492-B4BA-93C65A019557}" type="datetimeFigureOut">
              <a:rPr lang="ru-RU" smtClean="0"/>
              <a:pPr/>
              <a:t>26.01.2018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336A3-D1A3-4E26-B839-928066BEFA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CEF15-8261-4492-B4BA-93C65A019557}" type="datetimeFigureOut">
              <a:rPr lang="ru-RU" smtClean="0"/>
              <a:pPr/>
              <a:t>26.01.2018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336A3-D1A3-4E26-B839-928066BEFA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CEF15-8261-4492-B4BA-93C65A019557}" type="datetimeFigureOut">
              <a:rPr lang="ru-RU" smtClean="0"/>
              <a:pPr/>
              <a:t>26.01.2018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336A3-D1A3-4E26-B839-928066BEFA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CEF15-8261-4492-B4BA-93C65A019557}" type="datetimeFigureOut">
              <a:rPr lang="ru-RU" smtClean="0"/>
              <a:pPr/>
              <a:t>26.01.2018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336A3-D1A3-4E26-B839-928066BEFA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CEF15-8261-4492-B4BA-93C65A019557}" type="datetimeFigureOut">
              <a:rPr lang="ru-RU" smtClean="0"/>
              <a:pPr/>
              <a:t>26.01.2018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336A3-D1A3-4E26-B839-928066BEFA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CEF15-8261-4492-B4BA-93C65A019557}" type="datetimeFigureOut">
              <a:rPr lang="ru-RU" smtClean="0"/>
              <a:pPr/>
              <a:t>26.01.2018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336A3-D1A3-4E26-B839-928066BEFA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CEF15-8261-4492-B4BA-93C65A019557}" type="datetimeFigureOut">
              <a:rPr lang="ru-RU" smtClean="0"/>
              <a:pPr/>
              <a:t>26.01.2018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336A3-D1A3-4E26-B839-928066BEFA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CEF15-8261-4492-B4BA-93C65A019557}" type="datetimeFigureOut">
              <a:rPr lang="ru-RU" smtClean="0"/>
              <a:pPr/>
              <a:t>26.01.2018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336A3-D1A3-4E26-B839-928066BEFA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CEF15-8261-4492-B4BA-93C65A019557}" type="datetimeFigureOut">
              <a:rPr lang="ru-RU" smtClean="0"/>
              <a:pPr/>
              <a:t>26.01.2018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336A3-D1A3-4E26-B839-928066BEFA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CEF15-8261-4492-B4BA-93C65A019557}" type="datetimeFigureOut">
              <a:rPr lang="ru-RU" smtClean="0"/>
              <a:pPr/>
              <a:t>26.01.2018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336A3-D1A3-4E26-B839-928066BEFA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CEF15-8261-4492-B4BA-93C65A019557}" type="datetimeFigureOut">
              <a:rPr lang="ru-RU" smtClean="0"/>
              <a:pPr/>
              <a:t>26.01.2018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336A3-D1A3-4E26-B839-928066BEFA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DCEF15-8261-4492-B4BA-93C65A019557}" type="datetimeFigureOut">
              <a:rPr lang="ru-RU" smtClean="0"/>
              <a:pPr/>
              <a:t>26.01.2018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336A3-D1A3-4E26-B839-928066BEFA7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134304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Путешествие в царство – государство </a:t>
            </a:r>
            <a:br>
              <a:rPr lang="ru-RU" dirty="0" smtClean="0"/>
            </a:br>
            <a:r>
              <a:rPr lang="ru-RU" dirty="0" smtClean="0"/>
              <a:t>Золотой рыбки</a:t>
            </a:r>
            <a:endParaRPr lang="ru-RU" dirty="0"/>
          </a:p>
        </p:txBody>
      </p:sp>
      <p:pic>
        <p:nvPicPr>
          <p:cNvPr id="7" name="Рисунок 6" descr="38877941[1].pn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65" r="65"/>
          <a:stretch>
            <a:fillRect/>
          </a:stretch>
        </p:blipFill>
        <p:spPr>
          <a:xfrm>
            <a:off x="1214414" y="785794"/>
            <a:ext cx="6643735" cy="4357719"/>
          </a:xfrm>
        </p:spPr>
      </p:pic>
      <p:pic>
        <p:nvPicPr>
          <p:cNvPr id="9" name="Рисунок 8" descr="38877941[1]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973" y="357167"/>
            <a:ext cx="7810555" cy="485778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Дельфин </a:t>
            </a:r>
            <a:endParaRPr lang="ru-RU" dirty="0"/>
          </a:p>
        </p:txBody>
      </p:sp>
      <p:pic>
        <p:nvPicPr>
          <p:cNvPr id="5" name="Содержимое 4" descr="dolphin14[1]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728" y="1142984"/>
            <a:ext cx="6667547" cy="5286411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489" y="274638"/>
            <a:ext cx="3571900" cy="58259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Акула</a:t>
            </a:r>
            <a:r>
              <a:rPr lang="ru-RU" sz="2000" dirty="0" smtClean="0"/>
              <a:t> </a:t>
            </a:r>
            <a:endParaRPr lang="ru-RU" sz="2000" dirty="0"/>
          </a:p>
        </p:txBody>
      </p:sp>
      <p:pic>
        <p:nvPicPr>
          <p:cNvPr id="4" name="Содержимое 3" descr="63486930924_1[1]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42911" y="1071547"/>
            <a:ext cx="7858180" cy="5054617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Кит </a:t>
            </a:r>
            <a:endParaRPr lang="ru-RU" dirty="0"/>
          </a:p>
        </p:txBody>
      </p:sp>
      <p:pic>
        <p:nvPicPr>
          <p:cNvPr id="4" name="Содержимое 3" descr="Gray-Whale[1]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3" y="1142984"/>
            <a:ext cx="8143932" cy="5072098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Черепаха </a:t>
            </a:r>
            <a:endParaRPr lang="ru-RU" dirty="0"/>
          </a:p>
        </p:txBody>
      </p:sp>
      <p:pic>
        <p:nvPicPr>
          <p:cNvPr id="4" name="Содержимое 3" descr="oboik.ru_28029[1]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354979" y="1852544"/>
            <a:ext cx="6434043" cy="4021277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Скат </a:t>
            </a:r>
            <a:endParaRPr lang="ru-RU" dirty="0"/>
          </a:p>
        </p:txBody>
      </p:sp>
      <p:pic>
        <p:nvPicPr>
          <p:cNvPr id="4" name="Содержимое 3" descr="cute-stingray-photo[1]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9" y="1285860"/>
            <a:ext cx="7500991" cy="4857784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Морская звезда </a:t>
            </a:r>
            <a:endParaRPr lang="ru-RU" dirty="0"/>
          </a:p>
        </p:txBody>
      </p:sp>
      <p:pic>
        <p:nvPicPr>
          <p:cNvPr id="6" name="Содержимое 5" descr="orange-red-sea-star1[1]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14" y="1428737"/>
            <a:ext cx="6929487" cy="4786345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Осьминог </a:t>
            </a:r>
            <a:endParaRPr lang="ru-RU" dirty="0"/>
          </a:p>
        </p:txBody>
      </p:sp>
      <p:pic>
        <p:nvPicPr>
          <p:cNvPr id="4" name="Содержимое 3" descr="octopus-photos-rambo.ngsversion.1436387382745.adapt.1900.1[1]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6098" y="1600201"/>
            <a:ext cx="8051807" cy="4525963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Морской конёк</a:t>
            </a:r>
            <a:endParaRPr lang="ru-RU" dirty="0"/>
          </a:p>
        </p:txBody>
      </p:sp>
      <p:pic>
        <p:nvPicPr>
          <p:cNvPr id="4" name="Содержимое 3" descr="Grumpy%20Seahorses%20Growl[1]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5" y="1428737"/>
            <a:ext cx="7500991" cy="464347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</TotalTime>
  <Words>17</Words>
  <Application>Microsoft Office PowerPoint</Application>
  <PresentationFormat>Экран (4:3)</PresentationFormat>
  <Paragraphs>11</Paragraphs>
  <Slides>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Путешествие в царство – государство  Золотой рыбки</vt:lpstr>
      <vt:lpstr>Дельфин </vt:lpstr>
      <vt:lpstr>Акула </vt:lpstr>
      <vt:lpstr>Кит </vt:lpstr>
      <vt:lpstr>Черепаха </vt:lpstr>
      <vt:lpstr>Скат </vt:lpstr>
      <vt:lpstr>Морская звезда </vt:lpstr>
      <vt:lpstr>Осьминог </vt:lpstr>
      <vt:lpstr>Морской конёк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Путешествие в царство – государство  Золотой рыбки</dc:title>
  <dc:creator>1</dc:creator>
  <cp:lastModifiedBy>Заведующая</cp:lastModifiedBy>
  <cp:revision>9</cp:revision>
  <dcterms:created xsi:type="dcterms:W3CDTF">2017-06-27T18:29:01Z</dcterms:created>
  <dcterms:modified xsi:type="dcterms:W3CDTF">2018-01-26T10:30:38Z</dcterms:modified>
</cp:coreProperties>
</file>