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73" r:id="rId12"/>
    <p:sldId id="274" r:id="rId13"/>
    <p:sldId id="269" r:id="rId14"/>
    <p:sldId id="267" r:id="rId15"/>
    <p:sldId id="270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1B6B5A-5866-42BA-A0D0-55741F78CDC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2FE894-DB3F-4DD1-990D-27C9A1988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igra-viktorina-po-finansovoi-gramotnosti-v-podgotovitelnoi-grupe.html" TargetMode="External"/><Relationship Id="rId2" Type="http://schemas.openxmlformats.org/officeDocument/2006/relationships/hyperlink" Target="https://nsportal.ru/detskii-sad/osnovy-finansovoy-gramotnosti/2021/04/22/kartoteka-zagadok-po-finansovoy-gramotnos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1urok.ru/categories/19/articles/470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4906" y="0"/>
            <a:ext cx="3879094" cy="278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28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i="1" dirty="0" smtClean="0">
                <a:solidFill>
                  <a:schemeClr val="tx1"/>
                </a:solidFill>
              </a:rPr>
              <a:t>Викторина</a:t>
            </a:r>
            <a:br>
              <a:rPr lang="ru-RU" sz="4900" i="1" dirty="0" smtClean="0">
                <a:solidFill>
                  <a:schemeClr val="tx1"/>
                </a:solidFill>
              </a:rPr>
            </a:br>
            <a:r>
              <a:rPr lang="ru-RU" sz="4900" i="1" dirty="0" smtClean="0">
                <a:solidFill>
                  <a:schemeClr val="tx1"/>
                </a:solidFill>
              </a:rPr>
              <a:t>«Мир финансов»</a:t>
            </a:r>
            <a:br>
              <a:rPr lang="ru-RU" sz="4900" i="1" dirty="0" smtClean="0">
                <a:solidFill>
                  <a:schemeClr val="tx1"/>
                </a:solidFill>
              </a:rPr>
            </a:br>
            <a:r>
              <a:rPr lang="ru-RU" sz="4900" i="1" dirty="0" smtClean="0">
                <a:solidFill>
                  <a:schemeClr val="tx1"/>
                </a:solidFill>
              </a:rPr>
              <a:t>(для детей подготовительной группы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56792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/>
            <a:r>
              <a:rPr lang="ru-RU" sz="4400" b="1" i="0" u="none" strike="noStrike" dirty="0" smtClean="0">
                <a:solidFill>
                  <a:srgbClr val="111111"/>
                </a:solidFill>
                <a:latin typeface="Times New Roman"/>
              </a:rPr>
              <a:t>Из какого аппарата</a:t>
            </a:r>
            <a:endParaRPr lang="ru-RU" sz="3600" b="1" i="0" dirty="0" smtClean="0">
              <a:solidFill>
                <a:srgbClr val="000000"/>
              </a:solidFill>
              <a:latin typeface="Calibri"/>
            </a:endParaRPr>
          </a:p>
          <a:p>
            <a:pPr indent="449580" algn="ctr"/>
            <a:r>
              <a:rPr lang="ru-RU" sz="4400" b="1" i="0" u="none" strike="noStrike" dirty="0" smtClean="0">
                <a:solidFill>
                  <a:srgbClr val="111111"/>
                </a:solidFill>
                <a:latin typeface="Times New Roman"/>
              </a:rPr>
              <a:t>Выдаётся нам зарплата?</a:t>
            </a:r>
            <a:endParaRPr lang="ru-RU" sz="3600" b="1" i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 descr="3bankomat.png"/>
          <p:cNvPicPr>
            <a:picLocks noChangeAspect="1"/>
          </p:cNvPicPr>
          <p:nvPr/>
        </p:nvPicPr>
        <p:blipFill>
          <a:blip r:embed="rId3" cstate="print"/>
          <a:srcRect r="47638" b="1176"/>
          <a:stretch>
            <a:fillRect/>
          </a:stretch>
        </p:blipFill>
        <p:spPr>
          <a:xfrm>
            <a:off x="1763688" y="1492898"/>
            <a:ext cx="4932040" cy="465415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Мама получила зарплату….   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(доход)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Папа заболел…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(расход)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Выиграли приз….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(доход)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Потерял телефон…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(расход)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Бабушка продала помидоры…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(доход)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Заплатили за квартиру…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(расход)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Нашли деньги….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(доход)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Купили машинку…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(расход)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Раунд: Викторина «Доход и расход»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 человека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кормит,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лень….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(портит)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Дерево сильно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корнями,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человек ….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(трудами)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Землю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красит,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человека….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(труд)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Делу время потехе ….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(час)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Скучен день до вечера когда делать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(нечего)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Дело мастера….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(боится)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Раунд: Викторина-пословица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898d71cadfc5074c63363fcf9582d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Мишка продавал на рынке мед. На вырученные деньги он хотел купить малины. Его друг Сладкоежка продавал малину, чтобы купить липовый мед. Покупателей на рынке было мало, и торговля шла плохо. Медвежата загрустили. Какое решение могут принять медвежата, чтобы оба были довольны?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(Медвежатам надо сделать обмен. Такой обмен называется «бартером»)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Раунд: Викторина-задачка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одного продавца на прилавке яблочки красивые, наливные, крепкие, да еще и зимний сорт. А у другого продавца, яблоки — ароматные, но переспелые, ранний сорт. Что делать? Как продать, не испортив товар?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(Надо снизить цену на переспелые яблоки).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Раунд: Викторина-задачка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Продавец продаёт продукты (картошка 3 руб., лук 1 руб., капуста 1 руб., морковка 2 руб.). Зайчик купил все эти овощи по одному килограмму. У него было 10 рублей. Детям надо посчитать на какую сумму зайчик купил овощей и сколько денег у него осталось?  Как вы думаете, зайчик уложился в бюджет?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3+1+1+2=7;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– 7= 3.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Раунд: Викторина-задачка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Подружились Лиса Алиса, Буратино и Папа Карло. Стали жить они вместе. Лиса Алиса на работу ходила в цирк и за это получала зарплату. Буратино учился в летней школе, хотел стать учителем, и за свою учебу получал стипендию. Папа Карло не работал, он был уже пожилой и получал пенсию. Из чего состоял доход семьи Папы Карло?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(Зарплата, пенсия, стипендия.)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Раунд: Викторина-задачка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https://nsportal.ru/detskii-sad/osnovy-finansovoy-gramotnosti/2021/04/22/kartoteka-zagadok-po-finansovoy-gramotnosti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https://www.maam.ru/detskijsad/igra-viktorina-po-finansovoi-gramotnosti-v-podgotovitelnoi-grupe.html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https://www.1urok.ru/categories/19/articles/47053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Источники информации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Всё, что в жизни продаётся,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Одинаково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зовётся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 крупа, и самовар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Называются…….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y-clipart-grocery-shopping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052736"/>
            <a:ext cx="5274823" cy="543065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84784"/>
            <a:ext cx="63367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Это крупный магазин,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 него не счесть витрин.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Всё найдётся на прилавке -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 одежды до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булавки….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16c1eab6e8872bce6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620" y="1700808"/>
            <a:ext cx="8830760" cy="453549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132856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Мебель, хлеб и огурцы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Продают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нам…..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365034"/>
            <a:ext cx="6515744" cy="549296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484784"/>
            <a:ext cx="6048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 фирме прибыль он считает,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Всем зарплату начисляет.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 считать ему не лень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Все налоги целый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день….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62642906_buhuch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529563"/>
            <a:ext cx="4070573" cy="5328437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13285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И врачу, и акробату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Выдают за труд …</a:t>
            </a:r>
          </a:p>
        </p:txBody>
      </p:sp>
      <p:pic>
        <p:nvPicPr>
          <p:cNvPr id="6" name="Рисунок 5" descr="1646918893_45-kartinkin-net-p-kartinki-dengi-rubli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00808"/>
            <a:ext cx="5119126" cy="3704053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32856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Одно брюхо, четыре уха</a:t>
            </a:r>
            <a:r>
              <a:rPr lang="ru-RU" dirty="0"/>
              <a:t>.</a:t>
            </a:r>
          </a:p>
        </p:txBody>
      </p:sp>
      <p:pic>
        <p:nvPicPr>
          <p:cNvPr id="6" name="Рисунок 5" descr="Stoimost-3-650x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84784"/>
            <a:ext cx="5111848" cy="5119713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72816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Сколько купили вы колбасы,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Стрелкой покажут вам точно.</a:t>
            </a:r>
          </a:p>
        </p:txBody>
      </p:sp>
      <p:pic>
        <p:nvPicPr>
          <p:cNvPr id="6" name="Рисунок 5" descr="Весы-картин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340768"/>
            <a:ext cx="5240886" cy="5248627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reen-Shot-2020-09-28-at-1.25.43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69" y="4481736"/>
            <a:ext cx="3314631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Раунд: Викторина-загадка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0062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Чтоб хранить свои доходы, на карманные расходы, 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требуется мне, та, что с дыркой на спине…</a:t>
            </a:r>
          </a:p>
        </p:txBody>
      </p:sp>
      <p:sp>
        <p:nvSpPr>
          <p:cNvPr id="2050" name="AutoShape 2" descr="http://storage.inovaco.ru/media/cache/03/d9/fe/30/17/67/03d9fe30176776ecbdadff93cc297e87.jpg"/>
          <p:cNvSpPr>
            <a:spLocks noChangeAspect="1" noChangeArrowheads="1"/>
          </p:cNvSpPr>
          <p:nvPr/>
        </p:nvSpPr>
        <p:spPr bwMode="auto">
          <a:xfrm>
            <a:off x="421196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6fa4989bf2e09c37d076d9f8cb838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6618312" cy="496373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381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Викторина «Мир финансов» (для детей подготовительной группы)</vt:lpstr>
      <vt:lpstr>1 Раунд: Викторина-загадка</vt:lpstr>
      <vt:lpstr>1 Раунд: Викторина-загадка</vt:lpstr>
      <vt:lpstr>1 Раунд: Викторина-загадка</vt:lpstr>
      <vt:lpstr>1 Раунд: Викторина-загадка</vt:lpstr>
      <vt:lpstr>1 Раунд: Викторина-загадка</vt:lpstr>
      <vt:lpstr>1 Раунд: Викторина-загадка</vt:lpstr>
      <vt:lpstr>1 Раунд: Викторина-загадка</vt:lpstr>
      <vt:lpstr>1 Раунд: Викторина-загадка</vt:lpstr>
      <vt:lpstr>1 Раунд: Викторина-загадка</vt:lpstr>
      <vt:lpstr>2 Раунд: Викторина «Доход и расход» </vt:lpstr>
      <vt:lpstr>3 Раунд: Викторина-пословица</vt:lpstr>
      <vt:lpstr>Слайд 13</vt:lpstr>
      <vt:lpstr>4 Раунд: Викторина-задачка</vt:lpstr>
      <vt:lpstr>4 Раунд: Викторина-задачка</vt:lpstr>
      <vt:lpstr>4 Раунд: Викторина-задачка</vt:lpstr>
      <vt:lpstr>4 Раунд: Викторина-задачка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«Мир финансов» (для детей подготовительной группы)</dc:title>
  <dc:creator>1</dc:creator>
  <cp:lastModifiedBy>1</cp:lastModifiedBy>
  <cp:revision>18</cp:revision>
  <dcterms:created xsi:type="dcterms:W3CDTF">2022-04-12T11:22:00Z</dcterms:created>
  <dcterms:modified xsi:type="dcterms:W3CDTF">2022-04-13T17:54:35Z</dcterms:modified>
</cp:coreProperties>
</file>