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63" r:id="rId3"/>
    <p:sldId id="268" r:id="rId4"/>
    <p:sldId id="269" r:id="rId5"/>
    <p:sldId id="272" r:id="rId6"/>
    <p:sldId id="270" r:id="rId7"/>
    <p:sldId id="271" r:id="rId8"/>
    <p:sldId id="278" r:id="rId9"/>
    <p:sldId id="274" r:id="rId10"/>
    <p:sldId id="275" r:id="rId11"/>
    <p:sldId id="276" r:id="rId12"/>
    <p:sldId id="273" r:id="rId13"/>
    <p:sldId id="277" r:id="rId14"/>
    <p:sldId id="257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3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4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6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6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35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8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29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3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8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28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9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06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3732" y="5305504"/>
            <a:ext cx="33866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ru-RU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Презентация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«Правила ЗОЖ   для    дошкольников»             </a:t>
            </a:r>
            <a:r>
              <a:rPr lang="ru-RU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Подготовили </a:t>
            </a:r>
            <a:r>
              <a:rPr lang="ru-RU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воспитатели: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Малышева Ю.В.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Емельянова И.Г.</a:t>
            </a:r>
          </a:p>
          <a:p>
            <a:endParaRPr lang="ru-RU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8845" y="284176"/>
            <a:ext cx="6968154" cy="1508760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Пялиться весь день в экраны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 овцы и бараны,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здоровым умным детям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Вредно заниматься этим.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Телевизор выключай,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 сам лично изучай!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93" y="2056519"/>
            <a:ext cx="6544027" cy="4206875"/>
          </a:xfrm>
        </p:spPr>
      </p:pic>
    </p:spTree>
    <p:extLst>
      <p:ext uri="{BB962C8B-B14F-4D97-AF65-F5344CB8AC3E}">
        <p14:creationId xmlns:p14="http://schemas.microsoft.com/office/powerpoint/2010/main" val="17907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8178" y="284176"/>
            <a:ext cx="6798820" cy="1508760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Грустно и совсем не круто,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лучший друг – компьютер.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садись за монитор,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иди гулять во двор.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Лучшие друзья на свете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компьютеры, а дети!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6" y="2311524"/>
            <a:ext cx="4378126" cy="39199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04" y="2311524"/>
            <a:ext cx="5042925" cy="39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курите сигареты –</a:t>
            </a:r>
            <a:b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Вредно для здоровья это!</a:t>
            </a:r>
            <a:b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Легким, сердцу – никому</a:t>
            </a:r>
            <a:b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Жить не нравится в дыму!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533" y="2011680"/>
            <a:ext cx="10106466" cy="420624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Лишь </a:t>
            </a: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 то и</a:t>
            </a:r>
            <a:r>
              <a:rPr lang="ru-RU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говорят,</a:t>
            </a:r>
            <a:b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Алкоголь – смертельный яд.</a:t>
            </a:r>
            <a:b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Водку, пиво и вино</a:t>
            </a:r>
            <a:b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Детям пить запрещено!</a:t>
            </a:r>
            <a:b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 и взрослым людям тоже</a:t>
            </a:r>
            <a:b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 травить себя негоже</a:t>
            </a:r>
            <a:r>
              <a:rPr lang="ru-RU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употребляй наркотики</a:t>
            </a:r>
            <a:b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хочется веселья,</a:t>
            </a:r>
            <a:b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Прокатись на карусели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 таблетки, ни уколы</a:t>
            </a:r>
            <a:b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Жизнь не сделают веселой!</a:t>
            </a:r>
            <a:b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44" y="521243"/>
            <a:ext cx="2810934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999" y="284176"/>
            <a:ext cx="7430999" cy="1508760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Хворь способна затаиться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не сразу проявиться.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Нужен нам врачей присмотр. 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Проходите медосмотр!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Вовремя начав леченье,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избежать мученья!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73" y="1988784"/>
            <a:ext cx="3943244" cy="4206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41" y="2551290"/>
            <a:ext cx="5960535" cy="3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" y="195329"/>
            <a:ext cx="9937132" cy="6453827"/>
          </a:xfrm>
        </p:spPr>
      </p:pic>
    </p:spTree>
    <p:extLst>
      <p:ext uri="{BB962C8B-B14F-4D97-AF65-F5344CB8AC3E}">
        <p14:creationId xmlns:p14="http://schemas.microsoft.com/office/powerpoint/2010/main" val="32518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84176"/>
            <a:ext cx="9970999" cy="62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3377" y="284176"/>
            <a:ext cx="5113867" cy="1508760"/>
          </a:xfrm>
        </p:spPr>
        <p:txBody>
          <a:bodyPr>
            <a:normAutofit fontScale="90000"/>
          </a:bodyPr>
          <a:lstStyle/>
          <a:p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Соблюдай режим дня —</a:t>
            </a:r>
            <a:b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важно для тебя.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ритме наше сердце бьется,</a:t>
            </a:r>
            <a:b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ритме лучше нам живется.</a:t>
            </a:r>
            <a:b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Выполняй всё по часам</a:t>
            </a:r>
            <a:b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доволен будешь сам!</a:t>
            </a:r>
            <a:b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44" y="2449584"/>
            <a:ext cx="4244622" cy="4021089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66044" y="4639733"/>
            <a:ext cx="5260623" cy="1860409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Даже в плотном распорядке</a:t>
            </a:r>
            <a:b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быть должно зарядке.</a:t>
            </a:r>
            <a:b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нее любой малыш </a:t>
            </a:r>
            <a:b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Станет слабеньким, как мышь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6" y="717812"/>
            <a:ext cx="5541433" cy="34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Папа, мама, братья ,я – очень дружная семья.</a:t>
            </a:r>
            <a:b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делаем зарядку.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68" y="1939692"/>
            <a:ext cx="4402543" cy="4206875"/>
          </a:xfrm>
        </p:spPr>
      </p:pic>
      <p:sp>
        <p:nvSpPr>
          <p:cNvPr id="6" name="Прямоугольник 5"/>
          <p:cNvSpPr/>
          <p:nvPr/>
        </p:nvSpPr>
        <p:spPr>
          <a:xfrm>
            <a:off x="7620000" y="5223237"/>
            <a:ext cx="2777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зимой лыжня зовёт: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«Встань на лыжи и вперёд»!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10" y="1510579"/>
            <a:ext cx="4075289" cy="35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2" y="891822"/>
            <a:ext cx="7371644" cy="304800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ahoma" panose="020B0604030504040204" pitchFamily="34" charset="0"/>
              </a:rPr>
              <a:t>Чтоб у вас здоровье было,</a:t>
            </a:r>
            <a:r>
              <a:rPr lang="ru-RU" sz="2800" b="1" i="1" dirty="0">
                <a:solidFill>
                  <a:srgbClr val="FF0000"/>
                </a:solidFill>
              </a:rPr>
              <a:t/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  <a:latin typeface="Tahoma" panose="020B0604030504040204" pitchFamily="34" charset="0"/>
              </a:rPr>
              <a:t>Не забудь про пасту с мылом.</a:t>
            </a:r>
            <a:r>
              <a:rPr lang="ru-RU" sz="2800" b="1" i="1" dirty="0">
                <a:solidFill>
                  <a:srgbClr val="FF0000"/>
                </a:solidFill>
              </a:rPr>
              <a:t/>
            </a:r>
            <a:br>
              <a:rPr lang="ru-RU" sz="2800" b="1" i="1" dirty="0">
                <a:solidFill>
                  <a:srgbClr val="FF0000"/>
                </a:solidFill>
              </a:rPr>
            </a:b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6" y="1776085"/>
            <a:ext cx="3967555" cy="42367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3" y="891822"/>
            <a:ext cx="4252995" cy="41573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39378" y="8734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Tahoma" panose="020B0604030504040204" pitchFamily="34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08800" y="5597307"/>
            <a:ext cx="4298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</a:rPr>
              <a:t>Я здоровье берегу —</a:t>
            </a: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</a:rPr>
              <a:t>Тело в чистоте держу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4978" y="284176"/>
            <a:ext cx="4436532" cy="150876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тем, как есть и пить,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Надо руки с мылом мыть,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иначе прямо в рот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Попадет микробов взвод,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грязнуля заболеет.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Быть здоровым веселее!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" y="2079096"/>
            <a:ext cx="5609166" cy="420687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68" y="2079095"/>
            <a:ext cx="5609166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67" y="284176"/>
            <a:ext cx="5746044" cy="1508760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Полезная еда залог здоровья,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этом знает каждый, стар и млад,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еде здоровой море витаминов,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А, витамины это – просто клад!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1" y="2429053"/>
            <a:ext cx="5776460" cy="3768547"/>
          </a:xfrm>
        </p:spPr>
      </p:pic>
      <p:sp>
        <p:nvSpPr>
          <p:cNvPr id="7" name="Прямоугольник 6"/>
          <p:cNvSpPr/>
          <p:nvPr/>
        </p:nvSpPr>
        <p:spPr>
          <a:xfrm>
            <a:off x="7191021" y="4447822"/>
            <a:ext cx="4459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 </a:t>
            </a:r>
            <a:r>
              <a:rPr lang="ru-RU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здоровьем не расстаться,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Надо правильно питаться.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Те, кто всё подряд едят,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Век в больнице просидят,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Превратятся их конфетки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препротивные таблетки.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11" y="553156"/>
            <a:ext cx="5644445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6267" y="284176"/>
            <a:ext cx="6990732" cy="1508760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Нужно чаще малышам</a:t>
            </a:r>
            <a:b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Свежим воздухом дышать!</a:t>
            </a:r>
            <a:b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 весь дома не сиди,</a:t>
            </a:r>
            <a:b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прогулку выходи!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2" y="2180058"/>
            <a:ext cx="5226755" cy="40344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20805"/>
            <a:ext cx="5987596" cy="39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2711" y="284176"/>
            <a:ext cx="6934287" cy="1508760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ходи зимой раздетым,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не парься в шубе летом.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Одевайся не по моде –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Одевайся по погоде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болеть тебе тогда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придется никогда!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55" y="1792936"/>
            <a:ext cx="5870223" cy="4969107"/>
          </a:xfrm>
        </p:spPr>
      </p:pic>
    </p:spTree>
    <p:extLst>
      <p:ext uri="{BB962C8B-B14F-4D97-AF65-F5344CB8AC3E}">
        <p14:creationId xmlns:p14="http://schemas.microsoft.com/office/powerpoint/2010/main" val="14904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555" y="284176"/>
            <a:ext cx="6979443" cy="1508760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мозг не стал болотом, 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Задавай ему работу –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Почитай, пример реши,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Наизусть стих расскажи.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думать мозг не будет,</a:t>
            </a:r>
            <a:b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Всё на свете позабудет.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8" y="2101674"/>
            <a:ext cx="4413954" cy="45510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87" y="2101675"/>
            <a:ext cx="4459111" cy="45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117</TotalTime>
  <Words>114</Words>
  <Application>Microsoft Office PowerPoint</Application>
  <PresentationFormat>Широкоэкранный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Corbel</vt:lpstr>
      <vt:lpstr>Tahoma</vt:lpstr>
      <vt:lpstr>Wingdings</vt:lpstr>
      <vt:lpstr>Полосы</vt:lpstr>
      <vt:lpstr>Презентация PowerPoint</vt:lpstr>
      <vt:lpstr>Соблюдай режим дня — Это важно для тебя.  В ритме наше сердце бьется, В ритме лучше нам живется. Выполняй всё по часам И доволен будешь сам! </vt:lpstr>
      <vt:lpstr>Папа, мама, братья ,я – очень дружная семья. Вместе делаем зарядку.</vt:lpstr>
      <vt:lpstr>Чтоб у вас здоровье было, Не забудь про пасту с мылом. </vt:lpstr>
      <vt:lpstr>Перед тем, как есть и пить, Надо руки с мылом мыть, А иначе прямо в рот Попадет микробов взвод, И грязнуля заболеет. Быть здоровым веселее!</vt:lpstr>
      <vt:lpstr>Полезная еда залог здоровья, Об этом знает каждый, стар и млад, В еде здоровой море витаминов, А, витамины это – просто клад!</vt:lpstr>
      <vt:lpstr>Нужно чаще малышам Свежим воздухом дышать! День весь дома не сиди, На прогулку выходи!</vt:lpstr>
      <vt:lpstr>Не ходи зимой раздетым, И не парься в шубе летом. Одевайся не по моде – Одевайся по погоде И болеть тебе тогда Не придется никогда!</vt:lpstr>
      <vt:lpstr>Чтобы мозг не стал болотом,  Задавай ему работу – Почитай, пример реши, Наизусть стих расскажи. Если думать мозг не будет, Всё на свете позабудет.</vt:lpstr>
      <vt:lpstr>Пялиться весь день в экраны Могут овцы и бараны, А здоровым умным детям Вредно заниматься этим. Телевизор выключай, Мир сам лично изучай!</vt:lpstr>
      <vt:lpstr>Грустно и совсем не круто, Если лучший друг – компьютер. Не садись за монитор, А иди гулять во двор. Лучшие друзья на свете Не компьютеры, а дети!</vt:lpstr>
      <vt:lpstr>Не курите сигареты – Вредно для здоровья это! Легким, сердцу – никому Жить не нравится в дыму!</vt:lpstr>
      <vt:lpstr>Хворь способна затаиться И не сразу проявиться. Нужен нам врачей присмотр.  Проходите медосмотр! Вовремя начав леченье, Можно избежать мученья!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19</cp:revision>
  <dcterms:created xsi:type="dcterms:W3CDTF">2019-04-06T11:51:50Z</dcterms:created>
  <dcterms:modified xsi:type="dcterms:W3CDTF">2019-04-13T06:01:47Z</dcterms:modified>
</cp:coreProperties>
</file>