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0" r:id="rId3"/>
    <p:sldId id="258" r:id="rId4"/>
    <p:sldId id="271" r:id="rId5"/>
    <p:sldId id="277" r:id="rId6"/>
    <p:sldId id="301" r:id="rId7"/>
    <p:sldId id="282" r:id="rId8"/>
    <p:sldId id="288" r:id="rId9"/>
    <p:sldId id="273" r:id="rId10"/>
    <p:sldId id="285" r:id="rId11"/>
    <p:sldId id="278" r:id="rId12"/>
    <p:sldId id="268" r:id="rId13"/>
    <p:sldId id="263" r:id="rId14"/>
    <p:sldId id="289" r:id="rId15"/>
    <p:sldId id="291" r:id="rId16"/>
    <p:sldId id="292" r:id="rId17"/>
    <p:sldId id="297" r:id="rId18"/>
    <p:sldId id="298" r:id="rId19"/>
    <p:sldId id="3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исследовательской деятельности в ДОУ.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3434419" cy="10698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Подготовила воспитатель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Малышева Ю.В.</a:t>
            </a:r>
            <a:endParaRPr lang="ru-RU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16089"/>
            <a:ext cx="10058400" cy="585611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опытно- экспериментальной деятельности построено из четырёх блоков педагогического процесса.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Непосредственно-организованная деятельность с детьми (плановые эксперименты). Для последовательного поэтапного развития у детей исследовательских способностей был разработан перспективный план опытов и экспериментов.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Совместная деятельность с детьми (наблюдения, труд, художественное творчество). Связь детского экспериментирования с изобразительной деятельностью двусторонняя. Дети делали зарисовки результатов природоведческого эксперимента ,для этого нужно глубже изучить объект в процессе ознакомления с природой, и точнее передать его детали во время изобразительной деятельности 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Самостоятельная деятельность детей (работа в лаборатории).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Совместная работа с родителями (участие в различных исследовательских проектах).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474133"/>
            <a:ext cx="10794774" cy="5339645"/>
          </a:xfrm>
        </p:spPr>
        <p:txBody>
          <a:bodyPr>
            <a:normAutofit fontScale="77500" lnSpcReduction="20000"/>
          </a:bodyPr>
          <a:lstStyle/>
          <a:p>
            <a:r>
              <a:rPr lang="ru-RU" sz="2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деятельность ребенку помогает выявлять актуальную проблему, вызывает огромный интерес у детей, возможность ребенку самому найти ответы на вопросы «как? » и «почему? » и посредством ряда действий ее решить. При этом ребенок подобно ученому проводит исследования, ставит эксперименты.</a:t>
            </a:r>
          </a:p>
          <a:p>
            <a:r>
              <a:rPr lang="ru-RU" sz="2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ФГОС дошкольного образования и с требованиями к результатам освоения основной образовательной программы, представленных в виде целевых ориентиров на этапе завершения уровня дошкольного образования: одним из ориентиров является любознательность.</a:t>
            </a:r>
          </a:p>
          <a:p>
            <a:r>
              <a:rPr lang="ru-RU" sz="2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деятельность помогает детям познать мир, все узнать, исследовать, открыть, изучить – значит сделать шаг в неизведанное. Это огромная возможность для детей думать, пробовать, экспериментировать, а самое главное самовыражаться.</a:t>
            </a:r>
          </a:p>
          <a:p>
            <a:r>
              <a:rPr lang="ru-RU" sz="2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Детское экспериментирование тесно связано с другими видами деятельности – наблюдением, развитием речи (умение чётко выразить свою мысль облегчает проведение опыта, в то время как пополнение знаний способствует развитию речи).</a:t>
            </a:r>
          </a:p>
          <a:p>
            <a:r>
              <a:rPr lang="ru-RU" sz="2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процессе экспериментирования словарь детей пополняется словами, обозначающими сенсорные признаки свойства, явления или объекта природы</a:t>
            </a:r>
            <a:r>
              <a:rPr lang="ru-RU" sz="25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5074399"/>
            <a:ext cx="2370667" cy="16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428978"/>
            <a:ext cx="10058400" cy="574322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Экспериментальная деятельность вовлекает, «притягивает» к себе не только дошкольников, но и их родителей. </a:t>
            </a: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этой целью можно проводить родительские 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собрания. 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онсультации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которых попытаться объяснить, родителям, что главное – дать ребёнку импульс к самостоятельному поиску новых знаний, что не надо делать за ребёнка его работу.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отношения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к поисково-исследовательской активности детей, можно провести анкетирование родителей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азработать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буклеты и памятки для родителей: «Чего нельзя и что нужно делать для поддержания интереса детей к экспериментированию», «Как помочь маленькому исследователю», «Занимательные опыты на кухне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рубрику в родительском уголке «Поэкспериментируем!», в которой воспитатели предлагают родителям различные формы проведения совместных с детьми опытов и экспериментов.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создать картотеку элементарных опытов и экспериментов, которые можно провести дома.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ривлечь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к созданию познавательно-развивающей среды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5719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95111"/>
            <a:ext cx="10058400" cy="577708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целенаправленное, более или менее длительное и планомерное восприятие предметов и явлений окружающего мира. Сущность метода наблюдения заключается в чувственном познании объектов, в познании их через различные формы восприятия – зрительное, слуховое, тактильное, кинестетическое, обонятельное и др.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Результативность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наблюдения так же обеспечивается использованием в работе приема сравнения, поэтому 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 сравнить предметы, объединять их в группы по схожим признакам, классифицировать и анализировать увиденное.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наблюдения необходимо задавать вопросы, направляющие внимание ребенка к наиболее характерным особенностям внешнего вида и поведения наблюдаемого объекта. Не следует отвлекать внимание детей вопросами, которые непосредственно не связаны с наблюдением.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наблюдения все внимание детей должно быть сосредоточено на объекте. По мере овладения деятельностью наблюдения у детей формируется наблюдательность, как одно из важнейших качеств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6051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711" y="383822"/>
            <a:ext cx="10123537" cy="57883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Эвристический метод. </a:t>
            </a: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Развитию любознательности, исследовательских и речевых навыков способствуют эвристические беседы, в основе которых лежат вопросы-проблемы. Например, «Почему в тёплое время года ветви деревьев обладают достаточной гибкостью, а в морозы становятся ломкими?», «Почему некоторые виды птиц перелётные?».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эвристической беседы требует тщательной подготовки: воспитатель определяет основной проблемный вопрос в соответствии с уровнем знаний детей, подготавливает дополнительные наводящие и уточняющие вопросы, прогнозирует возможные варианты ответов и реакцию на них.</a:t>
            </a:r>
            <a:b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младших группах длительность беседы, направленной на поиск решения, составляет 10–15 минут, старшие дошкольники способны продуктивно работать в русле эвристического метода дольше.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старшей группе можно провести эвристическую беседу на тему «Зачем нужен режим дня</a:t>
            </a:r>
            <a:r>
              <a:rPr lang="ru-RU" b="1" i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?»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356" y="620889"/>
            <a:ext cx="9863892" cy="555131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Проектная деятельность. </a:t>
            </a: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работы подразумевает совместную исследовательскую активность детей и педагога и, как вариант, родителей.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достижении познавательной цели проекта задействуются не только мыслительные способности ребёнка, но и творческие навыки.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2" y="2980267"/>
            <a:ext cx="3815644" cy="28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044" y="632178"/>
            <a:ext cx="9954204" cy="554002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ТРИЗ-технологии. </a:t>
            </a: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ТРИЗ-технологий — в побуждении ребёнка к самостоятельному построению алгоритма действий для решения возникшей проблемы. Этот метод применяется вне образовательного процесса: «Не работает игрушка? Определи, что случилось. Сломалось колесо, подумай, каким способом можно исправить поломку. Сравни сломанное колесо с теми, что в исправности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детском саду ТРИЗ-технологии реализуются чаще всего в форме игровых заданий: «Ах, наша кукла Маша-растеряша потеряла чашку, как ей теперь выпить сок? А теперь кукла не может найти зонтик, как ей дойти до бабушки в дождливую погоду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?».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метод работы способствует развитию аналитического типа мышления.</a:t>
            </a:r>
          </a:p>
          <a:p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82" y="484632"/>
            <a:ext cx="10058400" cy="617502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записи наблюдений дошкольников могут быть использованы такие формы, как: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Исследовательские карточки. Ребята заполняют специальные бланки, которые затем составляются в картотеку наблюдений и опытов. В исследовательских карточках отображаются результаты наблюдений</a:t>
            </a:r>
          </a:p>
          <a:p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дневник наблюдений. Эта форма располагает большим простором для реализации творческих потребностей и выражения индивидуальности, чем карточки. Ребятам можно разрешить делать в дневнике пометки, зарисовки, схемы.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Стенды. Фиксировать детское экспериментирование можно при помощи оформления стендов: вывешивания плана проведения опытов, диаграмм и фотографий с результатами.</a:t>
            </a:r>
          </a:p>
          <a:p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Лэпбуки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изготовленные своими руками книжки-раскладушки на тему проведённых исследований («Вода», «Погода», «Насекомые», «Свойства воздуха» и т. д.). Для создания подобных книжек могут быть использованы шаблоны. Будет замечательно, если помогать в оформлении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лэпбуков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ребятам будут родители.</a:t>
            </a:r>
          </a:p>
          <a:p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Фотогалерея: наглядные материалы по фиксированию исследовательской деятельности в детском саду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журнале наблюдений отображаются результаты ежедневных исследований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Дневник природы можно сделать самостоятельно или приобрести в магазине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Старшие дошкольники могут вести индивидуальные дневники наблюдений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экспериментов могут фиксироваться в специальных тетрадях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Готовый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лэпбук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можно долго и с интересом изучать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Изготовление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лэпбука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помогает детям всесторонне изучить объект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 диагностика познавательно-исследовательской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16089"/>
            <a:ext cx="10058400" cy="585611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 диагностика познавательно-исследовательской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деятельности.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оценивания результатов и эффективности познавательно-исследовательской деятельности воспитанников педагогом проводится диагностика по следующим критериям: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 формулировать проблемы воспитанниками;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грамотное формулирование вопросов;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построение алгоритма действий для решения проблемы;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выдвижение гипотез;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способов исследования;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 описывать наблюдения во время исследовательского процесса;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мыслительных умений (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анализирование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сравнивание, обобщение, систематизация);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степень самостоятельности на каждом этапе проведения исследования;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способность к умозаключениям, выводам, подведению итогов.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высоком уровне познавательно-исследовательской деятельности свидетельствует наличие устойчивой мотивации к решению проблемных ситуаций и поиску ответов на поставленные вопросы, самостоятельное построение алгоритма исследования и проведение практической работы (опытов), грамотная формулировка полученных сведений, правильное построение выводов.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Ребёнок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развитым исследовательским типом мышления проявляет инициативу в выборе материалов и инструментов для проведения наблюдений, не боится выдвигать гипотезы и проверять их опытным путём, доводит начатое до конца с целью получения соответствия озвученной гипотезе или опровержения её.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3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178" y="485422"/>
            <a:ext cx="9988070" cy="5686778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литературы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Веракса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Н. Е.,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Галимов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О. Р. Познавательно – исследовательская деятельность дошкольников. – М.: Мозаика – Синтез. - 2013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Емельянова Е. И. Исследовательская деятельность детей // Ребенок в детском саду. – 2009. - № 3.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Михайлова З. А., Бабаева Т. И., Кларина Л. М., Серова З. А. Развитие познавательно - исследовательских умений у старших дошкольников – СПб.: ООО «Издательство </a:t>
            </a:r>
            <a:r>
              <a:rPr 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«Детство-пресс»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.- 2012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Соловьева Е. Как организовать поисковую деятельность детей. / Дошкольное воспитание. N 1, 2005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609600"/>
            <a:ext cx="10058400" cy="27319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4800" b="1" i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4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59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Расскажи – и я забуду, покажи – и я запомню,</a:t>
            </a:r>
            <a:endParaRPr lang="ru-RU" sz="59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59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дай попробовать – и пойму”.</a:t>
            </a:r>
          </a:p>
          <a:p>
            <a:pPr marL="0" indent="0">
              <a:buNone/>
            </a:pPr>
            <a:endParaRPr lang="ru-RU" sz="5900" b="1" i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59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</a:t>
            </a:r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Китайская пословица)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44" y="3341511"/>
            <a:ext cx="5181600" cy="32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564444"/>
            <a:ext cx="10058400" cy="56077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повседневная жизнь требует от каждого из нас – и от взрослого, и от ребенка – проявления поисковой активности, на базе которой строится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исследовательское поведение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 в дошкольном возрасте можно начинать обучение исследовательской деятельности, опираясь на такие психологофизиологические особенности этого возраста, как врожденная любознательность, эмоциональная чуткость, 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подражательность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интерес к жизни и деятельности взрослых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Важной проблемой является не только обучать детей, сообщать им определенную систему знаний, но и научить детей учиться, мыслить самостоятельно, познавать, исследовать мир. </a:t>
            </a:r>
          </a:p>
          <a:p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должно быть «проблемным», т. е. должно содержать элементы исследовательского поиска. Организовать его надо по законам проведения научных исследований, строиться оно должно как самостоятельный творческий поиск. </a:t>
            </a:r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87" y="1174044"/>
            <a:ext cx="1641122" cy="1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530578"/>
            <a:ext cx="10058400" cy="564162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деятельность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- </a:t>
            </a: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особый вид интеллектуально-творческой деятельности на основе поисковой активности и на базе исследовательского поведения</a:t>
            </a: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</a:t>
            </a: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ребенка, направленная на постижение устройства вещей, связей между явлениями окружающего мира, их упорядочение и систематизацию</a:t>
            </a: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7" y="3135754"/>
            <a:ext cx="3529386" cy="35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61244"/>
            <a:ext cx="10058400" cy="581095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исследовательской деятельности в детском саду - </a:t>
            </a:r>
            <a:r>
              <a:rPr lang="ru-RU" sz="3200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сформировать у дошкольников основные ключевые компетенции, способность к исследовательскому типу мышления.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3" y="3266722"/>
            <a:ext cx="4983692" cy="31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61244"/>
            <a:ext cx="10058400" cy="58109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исследовательской деятельности: </a:t>
            </a: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Расширить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систематизировать элементарные естественнонаучные и экологические представления детей.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навыки постановки элементарных опытов и умения делать выводы на основе полученных результатов.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стремление к поисково-познавательной деятельности.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Способствовать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овладению приемами практического взаимодействия с окружающими предметами.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мыслительную активность, умение наблюдать, анализировать, делать выводы.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Воспитывать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 к познанию окружающего мира. </a:t>
            </a:r>
            <a:endParaRPr lang="ru-RU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Стимулировать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желание детей экспериментировать.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25" y="3668889"/>
            <a:ext cx="1743723" cy="28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361244"/>
            <a:ext cx="11672711" cy="626533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 приемы организации экспериментально – исследовательской</a:t>
            </a:r>
          </a:p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деятельности: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эвристические беседы;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постановка и решение вопросов проблемного характера;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наблюдения;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моделирование (создание моделей об изменениях в неживой природе);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опыты;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фиксация результатов: наблюдений, опытов, экспериментов, трудовой деятельности;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«погружение» в краски, звуки, запахи и образы природы;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подражание голосам и звукам природы;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использование художественного слова;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дидактические игры, игровые обучающие и творчески развивающие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ситуации;</a:t>
            </a:r>
          </a:p>
          <a:p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трудовые поручения,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8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4489"/>
            <a:ext cx="10058400" cy="626533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деятельность в ДОУ организуется в следующих формах:</a:t>
            </a:r>
          </a:p>
          <a:p>
            <a:r>
              <a:rPr lang="ru-RU" sz="22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Коллективная.</a:t>
            </a:r>
            <a:r>
              <a:rPr lang="ru-RU" sz="2200" b="1" i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Занятие, направленное на развитие исследовательской деятельности, проводится в групповой форме при соблюдении принципов:</a:t>
            </a:r>
          </a:p>
          <a:p>
            <a:r>
              <a:rPr lang="ru-RU" sz="2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доступности (каждый воспитанник участвует в процессе исследования),</a:t>
            </a:r>
          </a:p>
          <a:p>
            <a:r>
              <a:rPr lang="ru-RU" sz="2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структурности (занятие состоит из постановки проблемы, основной части и подведения итогов),</a:t>
            </a:r>
          </a:p>
          <a:p>
            <a:r>
              <a:rPr lang="ru-RU" sz="2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непродолжительности (следует избегать переутомляемости, вводить в ход занятия игровые элементы и физические упражнения).</a:t>
            </a:r>
          </a:p>
          <a:p>
            <a:r>
              <a:rPr lang="ru-RU" sz="22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Подгрупповая.</a:t>
            </a:r>
            <a:r>
              <a:rPr lang="ru-RU" sz="2200" b="1" i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работа осуществляется в подгруппах, когда выводы предполагаются после сравнительного анализа нескольких результатов исследования (в какой почве дадут всходы семена — в пресной или солёной, например).</a:t>
            </a:r>
          </a:p>
          <a:p>
            <a:r>
              <a:rPr lang="ru-RU" sz="22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Индивидуальная.</a:t>
            </a:r>
            <a:r>
              <a:rPr lang="ru-RU" sz="2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Воспитатель организует задания по развитию исследовательской деятельности в индивидуальном порядке, если уровень знаний и умений отстаёт от общего в группе (ребёнок переведён из младшей группы или не посещал детский сад ранее), если возможно развить стихийно возникший интерес к изучению чего-либо.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43" y="304800"/>
            <a:ext cx="11537245" cy="614115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 методом детской исследовательской деятельности является экспериментирование</a:t>
            </a:r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b="1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 достоинство этого метода – контакт ребенка с предметами или материалами, что дает детям реальное представление об объекте, его свойствах, качеств, возможностей.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детского экспериментирования</a:t>
            </a:r>
            <a:endParaRPr lang="ru-RU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проблемы, которую необходимо разрешить;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целеполагание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(что нужно сделать для решения проблемы);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выдвижение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гипотез (поиск возможных путей решения);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гипотез (сбор данных, реализация в действиях);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полученного результата (подтвердилось или не подтвердилось);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формулирование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32" y="4873096"/>
            <a:ext cx="1757468" cy="15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264</TotalTime>
  <Words>1595</Words>
  <Application>Microsoft Office PowerPoint</Application>
  <PresentationFormat>Широкоэкранный</PresentationFormat>
  <Paragraphs>129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Cambria</vt:lpstr>
      <vt:lpstr>Rockwell</vt:lpstr>
      <vt:lpstr>Rockwell Condensed</vt:lpstr>
      <vt:lpstr>Tahoma</vt:lpstr>
      <vt:lpstr>Wingdings</vt:lpstr>
      <vt:lpstr>Дерево</vt:lpstr>
      <vt:lpstr>Технология исследовательской деятельности в ДОУ.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исследовательской деятельности в ДОУ.</dc:title>
  <dc:creator>Дмитрий</dc:creator>
  <cp:lastModifiedBy>Дмитрий</cp:lastModifiedBy>
  <cp:revision>23</cp:revision>
  <dcterms:created xsi:type="dcterms:W3CDTF">2019-04-09T15:46:35Z</dcterms:created>
  <dcterms:modified xsi:type="dcterms:W3CDTF">2019-04-11T07:30:11Z</dcterms:modified>
</cp:coreProperties>
</file>