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7" r:id="rId3"/>
    <p:sldId id="273" r:id="rId4"/>
    <p:sldId id="274" r:id="rId5"/>
    <p:sldId id="258" r:id="rId6"/>
    <p:sldId id="260" r:id="rId7"/>
    <p:sldId id="261" r:id="rId8"/>
    <p:sldId id="262" r:id="rId9"/>
    <p:sldId id="282" r:id="rId10"/>
    <p:sldId id="280" r:id="rId11"/>
    <p:sldId id="278" r:id="rId12"/>
    <p:sldId id="277" r:id="rId13"/>
    <p:sldId id="276" r:id="rId14"/>
    <p:sldId id="275" r:id="rId15"/>
    <p:sldId id="272" r:id="rId16"/>
    <p:sldId id="281" r:id="rId17"/>
    <p:sldId id="283" r:id="rId18"/>
    <p:sldId id="284" r:id="rId19"/>
    <p:sldId id="285" r:id="rId20"/>
    <p:sldId id="286" r:id="rId21"/>
    <p:sldId id="287" r:id="rId22"/>
    <p:sldId id="288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A40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3ED6AC-639D-42EC-9BB9-013DFF9896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940152" y="3861048"/>
            <a:ext cx="3044722" cy="252028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 № 5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Кукушкина Е.А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Майорова А.А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«Игры с палочками Кюизенера»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714235" cy="372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2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543503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Дидактическая сказка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«Улица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разноцветных палочек»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s://razvivaika14.ru/wp-content/uploads/2018/07/domik-iz-paloch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7245424" cy="59766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</a:t>
            </a:r>
            <a:endParaRPr lang="ru-RU" sz="2800" b="1" dirty="0" smtClean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b="1" dirty="0" smtClean="0">
              <a:solidFill>
                <a:srgbClr val="666666"/>
              </a:solidFill>
              <a:latin typeface="Verdana" panose="020B0604030504040204" pitchFamily="34" charset="0"/>
            </a:endParaRPr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Один, </a:t>
            </a:r>
            <a:r>
              <a:rPr lang="ru-RU" sz="2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два, три, четыре,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посуду перемыли: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Чайник</a:t>
            </a:r>
            <a:r>
              <a:rPr lang="ru-RU" sz="2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чашку, ковшик, ложку</a:t>
            </a:r>
          </a:p>
          <a:p>
            <a:pPr marL="45720" indent="0" algn="ctr">
              <a:buNone/>
            </a:pPr>
            <a:r>
              <a:rPr lang="ru-RU" sz="2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большую поварешку .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чашку мы разбили,</a:t>
            </a:r>
          </a:p>
          <a:p>
            <a:pPr marL="45720" indent="0" algn="ctr">
              <a:buNone/>
            </a:pPr>
            <a:r>
              <a:rPr lang="ru-RU" sz="2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Ковшик тоже развалился,</a:t>
            </a:r>
          </a:p>
          <a:p>
            <a:pPr marL="45720" indent="0" algn="ctr">
              <a:buNone/>
            </a:pPr>
            <a:r>
              <a:rPr lang="ru-RU" sz="2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 у чайника отбился.</a:t>
            </a:r>
          </a:p>
          <a:p>
            <a:pPr marL="45720" indent="0" algn="ctr">
              <a:buNone/>
            </a:pPr>
            <a:r>
              <a:rPr lang="ru-RU" sz="2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Ложку мы чуть-чуть сломали.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маме помогали!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536504" cy="498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omateplo.com/pics/Albom_Korvet_Palochki_Kuizenera_Novie_Krostiki_Posydnaya_Lavka_3_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4176464" cy="57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8"/>
            <a:ext cx="4680520" cy="624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xn--80azees4a.xn--p1ai/upload/iblock/f2c/f2c409a4690f492ea918b18323fa2d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471524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624" y="76470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dirty="0" smtClean="0">
                <a:solidFill>
                  <a:schemeClr val="bg2">
                    <a:lumMod val="50000"/>
                  </a:schemeClr>
                </a:solidFill>
              </a:rPr>
              <a:t>Загадки</a:t>
            </a:r>
            <a:endParaRPr lang="ru-RU" sz="6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https://pbs.twimg.com/media/DhvmcPzW4AUvsBZ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5256584" cy="394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800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(конфеты)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333333"/>
              </a:buClr>
              <a:buSzPts val="1050"/>
              <a:buNone/>
            </a:pPr>
            <a:r>
              <a:rPr lang="ru-RU" sz="40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Разноцветные, блестящие,</a:t>
            </a:r>
            <a:br>
              <a:rPr lang="ru-RU" sz="40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одежки прям шуршащие.</a:t>
            </a:r>
            <a:br>
              <a:rPr lang="ru-RU" sz="40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 одежки сладость.</a:t>
            </a:r>
            <a:br>
              <a:rPr lang="ru-RU" sz="40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 </a:t>
            </a:r>
            <a:r>
              <a:rPr lang="ru-RU" sz="4000" i="1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</a:t>
            </a:r>
            <a:r>
              <a:rPr lang="ru-RU" sz="40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она на радость.</a:t>
            </a:r>
            <a:br>
              <a:rPr lang="ru-RU" sz="40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9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8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(тапки)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692696"/>
            <a:ext cx="7776864" cy="347472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333333"/>
              </a:buClr>
              <a:buSzPts val="1050"/>
              <a:buNone/>
            </a:pPr>
            <a: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Весёлые братцы в прихожей живут</a:t>
            </a:r>
            <a:b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Желанных гостей с нетерпением ждут.</a:t>
            </a:r>
            <a:b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Такие пушистые лапочки —</a:t>
            </a:r>
            <a:b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Уютные, мягкие…</a:t>
            </a:r>
            <a: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3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8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(подарок)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692696"/>
            <a:ext cx="7776864" cy="347472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в гости ты идешь, </a:t>
            </a:r>
            <a:endParaRPr lang="ru-RU" sz="2800" dirty="0">
              <a:solidFill>
                <a:srgbClr val="FF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собой всегда его несешь, </a:t>
            </a:r>
            <a:endParaRPr lang="ru-RU" sz="2800" dirty="0">
              <a:solidFill>
                <a:srgbClr val="FF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Волнуешься, когда его вручаешь, </a:t>
            </a:r>
            <a:endParaRPr lang="ru-RU" sz="2800" dirty="0">
              <a:solidFill>
                <a:srgbClr val="FF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Чтобы понравился переживаешь.</a:t>
            </a:r>
            <a: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5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0580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50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050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0678" y="620688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2400" b="1" dirty="0" err="1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4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 – это счетные палочки, которые еще называют «числа в цвете», цветными палочками, цветными числами, цветными линеечками. </a:t>
            </a:r>
            <a:endParaRPr lang="ru-RU" sz="24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ocuments and Settings\Татьяна\Рабочий стол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59018"/>
            <a:ext cx="3532956" cy="421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8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(торт)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692696"/>
            <a:ext cx="7776864" cy="347472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ru-RU" sz="3600" i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нём прослойка – сладкий джем, </a:t>
            </a: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Сверху лёгкий белый крем. </a:t>
            </a: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мука в нём – высший сорт,</a:t>
            </a: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Получился вкусным …</a:t>
            </a:r>
          </a:p>
        </p:txBody>
      </p:sp>
    </p:spTree>
    <p:extLst>
      <p:ext uri="{BB962C8B-B14F-4D97-AF65-F5344CB8AC3E}">
        <p14:creationId xmlns:p14="http://schemas.microsoft.com/office/powerpoint/2010/main" val="392601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8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(цветы)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04664"/>
            <a:ext cx="7776864" cy="347472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ru-RU" sz="3200" i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</a:t>
            </a:r>
            <a:r>
              <a:rPr lang="ru-RU" sz="32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чудеса природы </a:t>
            </a: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ru-RU" sz="32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Любят теплую погоду, </a:t>
            </a: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ru-RU" sz="32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Солнце, воду и росу, </a:t>
            </a: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ru-RU" sz="32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жужжащую осу. </a:t>
            </a: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ru-RU" sz="32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за диво на поляне, </a:t>
            </a: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ru-RU" sz="32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Соберем в подарок маме? </a:t>
            </a:r>
          </a:p>
        </p:txBody>
      </p:sp>
    </p:spTree>
    <p:extLst>
      <p:ext uri="{BB962C8B-B14F-4D97-AF65-F5344CB8AC3E}">
        <p14:creationId xmlns:p14="http://schemas.microsoft.com/office/powerpoint/2010/main" val="128964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8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(игрушки)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692696"/>
            <a:ext cx="7776864" cy="347472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ru-RU" sz="3600" i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Кукла</a:t>
            </a:r>
            <a: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мячик и скакалка,</a:t>
            </a: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Самолетик, обезьянка.</a:t>
            </a: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машина, и зверушки</a:t>
            </a: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ru-RU" sz="3600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Называются… </a:t>
            </a:r>
          </a:p>
        </p:txBody>
      </p:sp>
    </p:spTree>
    <p:extLst>
      <p:ext uri="{BB962C8B-B14F-4D97-AF65-F5344CB8AC3E}">
        <p14:creationId xmlns:p14="http://schemas.microsoft.com/office/powerpoint/2010/main" val="420070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19852956">
            <a:off x="770379" y="2290853"/>
            <a:ext cx="8424936" cy="372870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7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7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755576" y="764704"/>
            <a:ext cx="7776864" cy="5544616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материал, который придумал математик из Бельгии </a:t>
            </a:r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Кюизенер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50-е годы ХХ века, известен всему миру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предназначен для обучения математике и используется педагогами разных стран в работе с детьми, начиная с младших групп детского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5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7992888" cy="5976664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начальном этапе 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палочки используются как игровой  материал. Дети играют с ними, как с обычными кубиками, палочками, конструктором, по ходу знакомятся с цветами, размерами и формами.</a:t>
            </a:r>
            <a:endParaRPr lang="ru-RU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втором этапе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палочки уже выступают как пособие для маленьких математиков. И тут дети учатся постигать законы загадочного мира чисел и других математических понятий.  </a:t>
            </a:r>
            <a:endParaRPr lang="ru-RU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Набором палочек  обеспечивается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ребенок, либо организуется работа в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парах, подгруппах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 уникальная методика по изучению чисел проста и очень удобна в работе. Представляет собой брусочки разного цвета и длины. 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Длина и цвет палочек подчинены единой системе. </a:t>
            </a:r>
          </a:p>
        </p:txBody>
      </p:sp>
    </p:spTree>
    <p:extLst>
      <p:ext uri="{BB962C8B-B14F-4D97-AF65-F5344CB8AC3E}">
        <p14:creationId xmlns:p14="http://schemas.microsoft.com/office/powerpoint/2010/main" val="8032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08" y="227710"/>
            <a:ext cx="8305800" cy="17168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 состоит из пластмассовых призм 10 различных цветов и форм. </a:t>
            </a:r>
            <a:br>
              <a:rPr lang="ru-RU" sz="2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Наименьшая призма имеет длину 10мм, является кубиком. </a:t>
            </a: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4878" y="1916832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состав комплекта входят: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белая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- число 1 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ru-RU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розовая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- число 2 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голубая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3 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красная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4 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жёлтая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5 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ru-RU" sz="2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фиолетовая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чёрная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7 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бордовая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8 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синяя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9 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ru-RU" sz="2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оранжевая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C:\Documents and Settings\Татьяна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564904"/>
            <a:ext cx="3602037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836712"/>
          <a:ext cx="8136904" cy="5752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9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7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4296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дидактические задачи</a:t>
                      </a:r>
                    </a:p>
                    <a:p>
                      <a:pPr algn="l"/>
                      <a:endParaRPr lang="ru-RU" sz="2000" b="1" dirty="0">
                        <a:solidFill>
                          <a:srgbClr val="00502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Способы реализации с помощью палочек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Кьюизенера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(возможные варианты мотивации)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0609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Сенсорное восприятие цвета и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размера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Раскладывание в коробочки, мешочки, свободное манипулирование. Строительство разноцветных дорожек, домиков, мебели для матрёшек. Усложнение: выкладывать из палочек по рисункам, цветным схемам. Различные коврики*.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431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Сравнение по величине, длине,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ширине, высоте, форме. Умение 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видеть закономерность, глазомер.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Игры конструирования по числовым схемам и контурам – кошечек, собачек, героев сказок, лесенок. Выкладывание цифр по схемам из палочек, букв, слов, сказочных героев – расколдуй сказку. Пирамидка*, лесенка. Различные коврики по цифровым схемам. Кодирование схем в играх типа: «Найди сокровище», «Кто быстрее к цели» и т.п. «Расшифровка старинных рукописей». Поезда с вагончиками*. Использование в сюжетных играх. Загадки: «Сколько колёс у 2-х машин?», показать палочкой, «Сколько лет брату?» и т.п.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548680"/>
          <a:ext cx="8499288" cy="612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7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1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2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количественных представлений, порядковый счет, ориентировка в пространстве. Сравнение чисел: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&gt;,&lt;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лесенок(определение смежных ступенек, сколько всего ступенек, вверх, вниз от заданной ступеньки и т.п.). Поезд с вагончиками * (сколько вагонов, какой по счету красный, какой по порядку вагон стоит между черным и красным, левее синего) и т.п. «Говорящие числа» - озвучивание «Я больше тебя, он меньше меня».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52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 числа из единиц, из 2-х меньших, формирование данных понятий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«Как растут дома?» - многоэтажные: где жильцы единицы, где жильцы 2 меньших числа.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«Кто в домике живет?». «Рассели числа» «Расставь номера домов»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«Как зверята играли в числа».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90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Понятия четных и нечётных чисел.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лесенок из четных и нечетных чисел Дети «прыгая» по ступеням называют ряд четных и нечетных чисел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77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Использование палочек, как мерки. Речевые умения.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Измерение различных  предметов, обсуждение результатов.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«Измерь дорожку», «Кто быстрее достигнет цели». Сказочные ситуации различной мотивации.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05800" cy="86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  <a: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2"/>
            <a:ext cx="1943100" cy="2935287"/>
          </a:xfrm>
          <a:prstGeom prst="rect">
            <a:avLst/>
          </a:prstGeom>
          <a:noFill/>
          <a:ln w="15875">
            <a:solidFill>
              <a:srgbClr val="005024"/>
            </a:solidFill>
            <a:miter lim="800000"/>
            <a:headEnd/>
            <a:tailEnd/>
          </a:ln>
        </p:spPr>
      </p:pic>
      <p:pic>
        <p:nvPicPr>
          <p:cNvPr id="4" name="Picture 11" descr="C:\Documents and Settings\Татьяна\Рабочий стол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40768"/>
            <a:ext cx="313605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:\Documents and Settings\Татьяна\Рабочий стол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025" y="1340769"/>
            <a:ext cx="308743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Татьяна\Рабочий стол\Рисунок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645024"/>
            <a:ext cx="2144301" cy="304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Documents and Settings\Татьяна\Рабочий стол\Рисунок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060848"/>
            <a:ext cx="200276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620688"/>
            <a:ext cx="7334200" cy="4894480"/>
          </a:xfrm>
        </p:spPr>
        <p:txBody>
          <a:bodyPr/>
          <a:lstStyle/>
          <a:p>
            <a:pPr marL="0" indent="0" algn="l">
              <a:buNone/>
            </a:pPr>
            <a:r>
              <a:rPr lang="ru-RU" sz="6600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</a:t>
            </a:r>
            <a:endParaRPr lang="ru-RU" sz="6600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dn2.static1-sima-land.com/items/843098/0/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97" y="2204864"/>
            <a:ext cx="3768353" cy="37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9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469</TotalTime>
  <Words>635</Words>
  <Application>Microsoft Office PowerPoint</Application>
  <PresentationFormat>Экран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Calibri</vt:lpstr>
      <vt:lpstr>Constantia</vt:lpstr>
      <vt:lpstr>Georgia</vt:lpstr>
      <vt:lpstr>Monotype Corsiva</vt:lpstr>
      <vt:lpstr>Times New Roman</vt:lpstr>
      <vt:lpstr>Trebuchet MS</vt:lpstr>
      <vt:lpstr>Verdana</vt:lpstr>
      <vt:lpstr>Воздушный поток</vt:lpstr>
      <vt:lpstr>«Игры с палочками Кюизенера»</vt:lpstr>
      <vt:lpstr> </vt:lpstr>
      <vt:lpstr>Презентация PowerPoint</vt:lpstr>
      <vt:lpstr>Презентация PowerPoint</vt:lpstr>
      <vt:lpstr>Комплект состоит из пластмассовых призм 10 различных цветов и форм.  Наименьшая призма имеет длину 10мм, является кубиком.  </vt:lpstr>
      <vt:lpstr>Презентация PowerPoint</vt:lpstr>
      <vt:lpstr>Презентация PowerPoint</vt:lpstr>
      <vt:lpstr>Методическое обеспечение </vt:lpstr>
      <vt:lpstr>Кроссворд</vt:lpstr>
      <vt:lpstr>Дидактическая сказка   «Улица  разноцветных палочек»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</vt:lpstr>
      <vt:lpstr>(конфеты) </vt:lpstr>
      <vt:lpstr>(тапки) </vt:lpstr>
      <vt:lpstr>(подарок) </vt:lpstr>
      <vt:lpstr>(торт) </vt:lpstr>
      <vt:lpstr>(цветы) </vt:lpstr>
      <vt:lpstr>(игрушки) 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Палочки Кюизенера</dc:title>
  <dc:creator>Виктория</dc:creator>
  <cp:lastModifiedBy>kpni34@outlook.com</cp:lastModifiedBy>
  <cp:revision>50</cp:revision>
  <dcterms:created xsi:type="dcterms:W3CDTF">2015-04-21T04:55:45Z</dcterms:created>
  <dcterms:modified xsi:type="dcterms:W3CDTF">2019-11-15T13:09:38Z</dcterms:modified>
</cp:coreProperties>
</file>