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0" r:id="rId2"/>
    <p:sldId id="257" r:id="rId3"/>
    <p:sldId id="275" r:id="rId4"/>
    <p:sldId id="268" r:id="rId5"/>
    <p:sldId id="271" r:id="rId6"/>
    <p:sldId id="272" r:id="rId7"/>
    <p:sldId id="276" r:id="rId8"/>
    <p:sldId id="277" r:id="rId9"/>
    <p:sldId id="278" r:id="rId10"/>
    <p:sldId id="279" r:id="rId1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628300D-1A88-4497-86CE-2F86054A40E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E134FE4-5D37-46D9-9CD5-E9128F1A6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4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9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1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5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3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2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8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7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7FD5-0CEE-40A7-A587-F5071E39E95E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925D-656B-4707-B49B-B06884240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8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01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37064" y="2472253"/>
            <a:ext cx="8881872" cy="740316"/>
          </a:xfrm>
        </p:spPr>
        <p:txBody>
          <a:bodyPr>
            <a:normAutofit fontScale="90000"/>
          </a:bodyPr>
          <a:lstStyle/>
          <a:p>
            <a:r>
              <a:rPr lang="ru-RU" sz="4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br>
              <a:rPr lang="ru-RU" sz="4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«Использование кинезиологических методик, как вид здоровьесберегающих технологий в ДОУ»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71821" y="3941685"/>
            <a:ext cx="5264460" cy="1098066"/>
          </a:xfrm>
        </p:spPr>
        <p:txBody>
          <a:bodyPr>
            <a:noAutofit/>
          </a:bodyPr>
          <a:lstStyle/>
          <a:p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Кукушкина Елена Алексеевна, </a:t>
            </a:r>
          </a:p>
          <a:p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 МДОУ «Детский сад № 59» г. Ярославль</a:t>
            </a:r>
          </a:p>
        </p:txBody>
      </p:sp>
    </p:spTree>
    <p:extLst>
      <p:ext uri="{BB962C8B-B14F-4D97-AF65-F5344CB8AC3E}">
        <p14:creationId xmlns:p14="http://schemas.microsoft.com/office/powerpoint/2010/main" val="39199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7032" y="25596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dirty="0">
                <a:solidFill>
                  <a:srgbClr val="999999"/>
                </a:solidFill>
                <a:latin typeface="Helvetica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76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576903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716" y="1136073"/>
            <a:ext cx="10457872" cy="5587342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Всестороннее развитие детей невозможно без использования современных образовательных технологий.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технологии – это система мер, включающая взаимосвязь и взаимодействие всех факторов образовательной среды, направленных на сохранение здоровья ребёнка на всех этапах обучения и развития. 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Одной из инновационных здоровьесберегающих технологий является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кинезиология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1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064" y="441365"/>
            <a:ext cx="10457872" cy="6416635"/>
          </a:xfrm>
        </p:spPr>
        <p:txBody>
          <a:bodyPr>
            <a:normAutofit lnSpcReduction="1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alt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Кинезиология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наука о развитии головного мозга через движение, о развитии умственных способностей и физического здоровья через определённые двигательные упражнения</a:t>
            </a: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2400" b="1" dirty="0">
              <a:solidFill>
                <a:srgbClr val="404040"/>
              </a:solidFill>
              <a:latin typeface="Trebuchet MS"/>
            </a:endParaRP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r>
              <a:rPr lang="ru-RU" altLang="ru-RU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Кинезиологические упражнения </a:t>
            </a: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активизировать межполушарное взаимодействие, при котором полушария обмениваются информацией, происходит синхронизация их работы</a:t>
            </a:r>
          </a:p>
          <a:p>
            <a:pPr indent="0" algn="ctr">
              <a:spcAft>
                <a:spcPts val="0"/>
              </a:spcAft>
              <a:buNone/>
            </a:pPr>
            <a:br>
              <a:rPr lang="ru-RU" alt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8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9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389" y="128337"/>
            <a:ext cx="11229473" cy="6352673"/>
          </a:xfrm>
        </p:spPr>
        <p:txBody>
          <a:bodyPr>
            <a:normAutofit fontScale="32500" lnSpcReduction="20000"/>
          </a:bodyPr>
          <a:lstStyle/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1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r>
              <a:rPr lang="ru-RU" altLang="ru-RU" sz="11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кинезиологических упражнений</a:t>
            </a: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24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межполушарного взаимодействия;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и крупной моторики;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интеллектуальных и творческих способностей;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работы долговременной и кратковременной памяти;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способностей к обучению и усвоению информации, речи;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работоспособности и продуктивности;</a:t>
            </a:r>
          </a:p>
          <a:p>
            <a:pPr lvl="0" indent="393700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Courier New" panose="02070309020205020404" pitchFamily="49" charset="0"/>
              <a:buChar char="o"/>
            </a:pP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стресса, нервного напряжения, усталости.</a:t>
            </a:r>
            <a:endParaRPr lang="ru-RU" altLang="ru-RU" sz="8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24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2400" b="1" dirty="0">
              <a:solidFill>
                <a:srgbClr val="404040"/>
              </a:solidFill>
              <a:latin typeface="Trebuchet MS"/>
            </a:endParaRPr>
          </a:p>
          <a:p>
            <a:pPr marL="0" lvl="0" indent="0" algn="ctr" defTabSz="457200" fontAlgn="base">
              <a:lnSpc>
                <a:spcPct val="100000"/>
              </a:lnSpc>
              <a:spcAft>
                <a:spcPct val="0"/>
              </a:spcAft>
              <a:buClr>
                <a:srgbClr val="EB3D9F"/>
              </a:buClr>
              <a:buSzPct val="80000"/>
              <a:buNone/>
            </a:pPr>
            <a:endParaRPr lang="ru-RU" altLang="ru-RU" sz="2400" b="1" dirty="0">
              <a:solidFill>
                <a:srgbClr val="404040"/>
              </a:solidFill>
              <a:latin typeface="Trebuchet MS"/>
            </a:endParaRPr>
          </a:p>
          <a:p>
            <a:pPr indent="0" algn="ctr">
              <a:spcAft>
                <a:spcPts val="0"/>
              </a:spcAft>
              <a:buNone/>
            </a:pPr>
            <a:br>
              <a:rPr lang="ru-RU" alt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49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применяют кинезиологические упражнения?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862201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Коррекция проблем обучения методами </a:t>
            </a:r>
            <a:r>
              <a:rPr lang="ru-RU" altLang="ru-RU" sz="3200" kern="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кинезиологии</a:t>
            </a: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дошкольном и младшем школьном возрасте.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Адаптация </a:t>
            </a:r>
            <a:r>
              <a:rPr lang="ru-RU" altLang="ru-RU" sz="3200" kern="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леворукого</a:t>
            </a: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 в «праворуком» мире.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Кинезиологическая профилактика соматических заболеваний.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Использование кинезиологических упражнений для работы с </a:t>
            </a:r>
            <a:r>
              <a:rPr lang="ru-RU" altLang="ru-RU" sz="3200" kern="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подростками.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Применение кинезиологических приёмов в ситуации стресса.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Автономная </a:t>
            </a:r>
            <a:r>
              <a:rPr lang="ru-RU" altLang="ru-RU" sz="3200" kern="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кинезиологическая</a:t>
            </a:r>
            <a:r>
              <a:rPr lang="ru-RU" altLang="ru-RU" sz="32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гимнастика космонавтов.</a:t>
            </a:r>
          </a:p>
          <a:p>
            <a:pPr indent="0" algn="ctr">
              <a:spcAft>
                <a:spcPts val="0"/>
              </a:spcAft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7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488" y="472312"/>
            <a:ext cx="10515600" cy="5379848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Кинезиологические занятия дают как немедленный, так и кумулятивный (накапливающийся) эффект для повышения умственной работоспособности и оптимизации интеллектуальных процессов. </a:t>
            </a:r>
          </a:p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должны проводиться в эмоционально комфортной, доброжелательной обстановке, если есть возможность – под спокойную музыку. </a:t>
            </a:r>
          </a:p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проходящие в ситуации стресса, не имеют своего воздействия. </a:t>
            </a:r>
          </a:p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занятий зависит от систематической и кропотливой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3577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488" y="472312"/>
            <a:ext cx="10515600" cy="59284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Кинезиологическая гимнастика включает в себя: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Растяжки - нормализуют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гипертонус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(неконтролируемое чрезмерное мышечное напряжение) и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гипотонус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(неконтролируемая мышечная вялость).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Дыхательные упражнения.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Глазодвигательные упражнения.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Телесные движения- развивают межполушарное взаимодействие, снимают мышечные зажимы.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Упражнения для развития мелкой моторики- стимулируют речевые зоны головного мозга.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Различных виды массажей. Особенно эффективным является массаж пальцев рук и ушных раковин.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Упражнения для релаксации.</a:t>
            </a:r>
          </a:p>
          <a:p>
            <a:pPr marL="0" lvl="0" indent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9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76400" y="428180"/>
            <a:ext cx="10515600" cy="600163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проводить упражнения?</a:t>
            </a:r>
          </a:p>
          <a:p>
            <a:pPr marL="0" indent="0" fontAlgn="base">
              <a:buNone/>
            </a:pPr>
            <a:endParaRPr lang="ru-RU" dirty="0">
              <a:solidFill>
                <a:srgbClr val="999999"/>
              </a:solidFill>
              <a:latin typeface="Helvetica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проводятся в любые режимные моменты в качестве динамических пауз. Время проведения 3-5 минут, в общей сложности это может составлять до 25-30 минут в день.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постепенного усложнения упражнений, можно использовать:</a:t>
            </a:r>
          </a:p>
          <a:p>
            <a:pPr fontAlgn="base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ускорение темпа выполнения;</a:t>
            </a:r>
          </a:p>
          <a:p>
            <a:pPr fontAlgn="base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с легко прикушенным языком и закрытыми глазами (исключение речевого и зрительного контроля);</a:t>
            </a:r>
          </a:p>
          <a:p>
            <a:pPr fontAlgn="base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движений глаз и языка к движениям рук;</a:t>
            </a:r>
          </a:p>
          <a:p>
            <a:pPr fontAlgn="base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подключение дыхательных упражнений и метода визуализации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43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ulture.ru/storage/images/200885bb2b5ae6940cc61ec949af61aa/0e7baed68238c776bf6ebeca38e7f1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кинезиологических упражнений</a:t>
            </a:r>
            <a:r>
              <a:rPr lang="ru-RU" dirty="0">
                <a:solidFill>
                  <a:srgbClr val="999999"/>
                </a:solidFill>
                <a:latin typeface="Helvetica" panose="020B0604020202020204" pitchFamily="34" charset="0"/>
              </a:rPr>
              <a:t>:</a:t>
            </a:r>
            <a:br>
              <a:rPr lang="ru-RU" dirty="0">
                <a:solidFill>
                  <a:srgbClr val="999999"/>
                </a:solidFill>
                <a:latin typeface="Helvetica" panose="020B0604020202020204" pitchFamily="34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96568" y="1240408"/>
            <a:ext cx="10515600" cy="4886071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sz="29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1.“Колечко”. 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Поочередно перебирать пальцы рук, соединяя в кольцо большой палец и последовательно указательный, средний, безымянный и мизинец. Упражнения выполнять начиная с указательного пальца и в обратном порядке от мизинца к указательному. Выполнять нужно каждой рукой отдельно, затем обеими руками вместе.</a:t>
            </a:r>
          </a:p>
          <a:p>
            <a:pPr marL="0" indent="0" fontAlgn="base">
              <a:buNone/>
            </a:pPr>
            <a:r>
              <a:rPr lang="ru-RU" sz="29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2.“Кулак – ребро - ладонь” </a:t>
            </a:r>
            <a:endParaRPr lang="ru-RU" sz="29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столе, последовательно, сменяя, выполняются следующие положения рук: ладонь на плоскости, ладонь, сжатая в кулак и ладонь ребром на столе. Выполнить 8-10 повторений. Упражнения выполняются каждой рукой отдельно, затем двумя руками вместе.</a:t>
            </a:r>
          </a:p>
          <a:p>
            <a:pPr marL="0" indent="0" fontAlgn="base">
              <a:buNone/>
            </a:pPr>
            <a:r>
              <a:rPr lang="ru-RU" sz="29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3.“Лезгинка”.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Левая рука сложена в кулак, большой палец отставлен в сторону, кулак развернут пальцами к себе. Правая рука прямой ладонью в горизонтальном положении прикасается к мизинцу левой. После этого одновременно происходит смена правой и левой рук в течении 6-8 раз.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94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604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Helvetica</vt:lpstr>
      <vt:lpstr>Times New Roman</vt:lpstr>
      <vt:lpstr>Trebuchet MS</vt:lpstr>
      <vt:lpstr>Wingdings</vt:lpstr>
      <vt:lpstr>Тема Office</vt:lpstr>
      <vt:lpstr>Проект  «Использование кинезиологических методик, как вид здоровьесберегающих технологий в ДОУ»</vt:lpstr>
      <vt:lpstr>Актуальность</vt:lpstr>
      <vt:lpstr>Презентация PowerPoint</vt:lpstr>
      <vt:lpstr>Презентация PowerPoint</vt:lpstr>
      <vt:lpstr>Где применяют кинезиологические упражнения?</vt:lpstr>
      <vt:lpstr>Презентация PowerPoint</vt:lpstr>
      <vt:lpstr>Презентация PowerPoint</vt:lpstr>
      <vt:lpstr>Презентация PowerPoint</vt:lpstr>
      <vt:lpstr>Пример кинезиологических упражнений: </vt:lpstr>
      <vt:lpstr>Спасибо за внимание!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kpni34@outlook.com</dc:creator>
  <cp:lastModifiedBy>КП НИ</cp:lastModifiedBy>
  <cp:revision>13</cp:revision>
  <cp:lastPrinted>2019-12-11T09:30:06Z</cp:lastPrinted>
  <dcterms:created xsi:type="dcterms:W3CDTF">2019-12-04T07:11:44Z</dcterms:created>
  <dcterms:modified xsi:type="dcterms:W3CDTF">2020-12-03T11:43:54Z</dcterms:modified>
</cp:coreProperties>
</file>