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303" r:id="rId3"/>
    <p:sldId id="263" r:id="rId4"/>
    <p:sldId id="302" r:id="rId5"/>
    <p:sldId id="289" r:id="rId6"/>
    <p:sldId id="258" r:id="rId7"/>
    <p:sldId id="261" r:id="rId8"/>
    <p:sldId id="268" r:id="rId9"/>
    <p:sldId id="290" r:id="rId10"/>
    <p:sldId id="259" r:id="rId11"/>
    <p:sldId id="275" r:id="rId12"/>
    <p:sldId id="278" r:id="rId13"/>
    <p:sldId id="270" r:id="rId14"/>
    <p:sldId id="283" r:id="rId15"/>
    <p:sldId id="277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6549D-B7D6-433C-911F-B095AA6BC4EC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45E3DEC-ED50-438A-AEFC-8E2A94F2D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1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5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13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91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557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75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2BFD1-3AE3-41E5-8F5C-31D007F69B52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61D14-6B6C-40A4-BC8E-D90C40324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79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56FCE-72B2-4EBE-AEAF-5EA60AC440F5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FFC4-04D4-4216-9067-00E54A0D5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83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994E-EA4F-4E64-9F67-B6C1947DD952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E333-E8E2-47C8-A6FC-1184B8C7D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3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FC44B-3586-49CF-8942-A2AB45980234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546D4A2-218D-40CA-8066-5EECA370D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0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D1C6A-34F8-4439-9268-734ABA29C85B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1DAA381-7651-412D-9713-14DED906A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6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CFABC-BB9B-41B7-BFA0-733C7BFA77CF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759E80A-B6AD-41F0-91DB-0D0DAF27A0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54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FCCEB-AB0C-4C01-AA95-9AC473BA74B9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2B83D-C8CC-40A0-80B0-73D514A13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416AA-7681-4F56-AC3F-EBFDF2944042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FCC13-E051-473E-A1EE-A3F4FEB96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09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C2C0B-AA5C-4A21-AD21-24D0510308A0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58B4E-FE3E-4CC0-BC67-EF33B96BD6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55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E47C1-4E1F-4A54-A4B4-08D333A6B833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64DF417-AEA0-4A68-A064-EBFA06EFC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7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3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755650" y="1106488"/>
            <a:ext cx="75612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  <a:spcBef>
                <a:spcPct val="20000"/>
              </a:spcBef>
              <a:buClr>
                <a:srgbClr val="404040"/>
              </a:buClr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lnSpc>
                <a:spcPct val="115000"/>
              </a:lnSpc>
              <a:spcBef>
                <a:spcPct val="20000"/>
              </a:spcBef>
              <a:buClr>
                <a:srgbClr val="404040"/>
              </a:buClr>
            </a:pPr>
            <a:r>
              <a:rPr lang="ru-RU" sz="4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«Синквейн как </a:t>
            </a:r>
            <a:r>
              <a:rPr lang="ru-RU" sz="4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средство</a:t>
            </a:r>
          </a:p>
          <a:p>
            <a:pPr algn="ctr" defTabSz="457200">
              <a:lnSpc>
                <a:spcPct val="115000"/>
              </a:lnSpc>
              <a:spcBef>
                <a:spcPct val="20000"/>
              </a:spcBef>
              <a:buClr>
                <a:srgbClr val="404040"/>
              </a:buClr>
            </a:pPr>
            <a:r>
              <a:rPr lang="ru-RU" sz="4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4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ктивизации работы по</a:t>
            </a:r>
            <a:r>
              <a:rPr lang="ru-RU" sz="4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развитию </a:t>
            </a:r>
            <a:r>
              <a:rPr lang="ru-RU" sz="4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речи </a:t>
            </a:r>
            <a:r>
              <a:rPr lang="ru-RU" sz="4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 »</a:t>
            </a:r>
            <a:endParaRPr lang="ru-RU" sz="40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4508500" y="5589588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1457325" y="404813"/>
            <a:ext cx="664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273050" y="404813"/>
            <a:ext cx="53276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неполного синквейна для определения отсутствующей части. Например, дан синквейн без указания темы, первой строки — на основе существующих строк необходимо ее определить. 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LINA_LISA\Desktop\0_7ad66_9aab7c6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20713"/>
            <a:ext cx="328136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54238" y="2606675"/>
            <a:ext cx="20891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3313" y="3429000"/>
            <a:ext cx="18764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8813" y="3429000"/>
            <a:ext cx="18780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4292600"/>
            <a:ext cx="1974850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Белоствольная.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975" y="4292600"/>
            <a:ext cx="1733550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Стройная.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638" y="4270375"/>
            <a:ext cx="18780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3738" y="5157788"/>
            <a:ext cx="51165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 любуюсь  стройной   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6625" y="6021388"/>
            <a:ext cx="20891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44888" y="3933825"/>
            <a:ext cx="12954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93825" y="3933825"/>
            <a:ext cx="12954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4478070" y="4857304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9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2526015" y="4801811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494402" y="4798831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2625959" y="5686954"/>
            <a:ext cx="1102042" cy="9580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504950" y="5686425"/>
            <a:ext cx="9525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2663" y="5684838"/>
            <a:ext cx="476250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51125" y="6524625"/>
            <a:ext cx="1095375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84175" y="5461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синквейна по сказке «Заюшкина избушка».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2" name="Picture 2" descr="http://xn----etbbrbbbjgx3byb3d.xn--p1ai/d/513282/d/Scan_20140124_14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79500"/>
            <a:ext cx="42068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razvitierebenka.net/teatr/zajushkina_izb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1079500"/>
            <a:ext cx="38163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131763" y="176213"/>
            <a:ext cx="892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синквейна по прослушанному рассказу или 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39552" y="332656"/>
            <a:ext cx="842486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Зайчик.	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Лиса.</a:t>
            </a:r>
            <a:endParaRPr lang="ru-RU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Слабый, трусливый.		             Хитрая, наглая.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Плачет, боится, просит (помощи).  </a:t>
            </a:r>
            <a:r>
              <a:rPr lang="ru-RU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Выгнала</a:t>
            </a: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обманула, обхитрила.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жалко зайчика.		             Лиса поступила плохо.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Сказочный герой.	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</a:t>
            </a: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Сказочный герой.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Петух.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Смелый, отважный.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Спас, защитил, выгнал (лису).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Петух поступил смело.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Сказочный герой</a:t>
            </a: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oskazkax.ru/uploads/posts/2012-05/1336988279_kot_petuh_oskazkax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71538"/>
            <a:ext cx="421481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27651" name="Picture 6" descr="http://vospitatel.com.ua/images/p/petuh-ras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3968750"/>
            <a:ext cx="20875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Кот, рисунок, клипарт,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869950"/>
            <a:ext cx="1943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5863" y="1476375"/>
            <a:ext cx="1944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41625" y="576263"/>
            <a:ext cx="3887788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Хитрая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2963" y="1773238"/>
            <a:ext cx="38877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Наглая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2313" y="2924175"/>
            <a:ext cx="2592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Обманула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Обхитрила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1413" y="2943225"/>
            <a:ext cx="2536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Выманила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 поступила плохо.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Обманщица</a:t>
            </a:r>
          </a:p>
        </p:txBody>
      </p:sp>
      <p:pic>
        <p:nvPicPr>
          <p:cNvPr id="18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20638"/>
            <a:ext cx="1252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20713"/>
            <a:ext cx="76327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latin typeface="Verdan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 более легким  процесс усвоения понятий и их содержания;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Расширился и актуализировался словарный запас;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Закрепились знания о частях речи, о предложении;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Совершенствовался  навык  использования   в  речи синонимов;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научились выражать свои мысли, подбирать нужные слова;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Выработалась способность к анализу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1773238"/>
            <a:ext cx="58261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7191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язык человека вял, тяжел, сбивчив, бессилен, неопределен, необразован, то таков, наверное, и ум этого человека, ибо мыслит он только при посредстве языка.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0135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827584" y="548680"/>
            <a:ext cx="8242017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СИНКВЕЙН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3200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один из методов новой образовательной технологии </a:t>
            </a:r>
          </a:p>
          <a:p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очень важно научить детей не только правильно и четко говорить, но и мыслить</a:t>
            </a:r>
            <a:r>
              <a:rPr lang="ru-RU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Инновационность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данного метода – создание условий для развития личности, способной критически мыслить, т.е. исключать лишнее и выделять главное,  обобщать, классифицировать.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74663"/>
            <a:ext cx="8137525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метода «Синквейн» позволяет решить сразу несколько важнейших задач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придает лексическим единицам  эмоциональную окраску и обеспечивает  непроизвольное запоминание материала;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закрепляет знания о частях речи, о предложении;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значительно активизирует словарный запас;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совершенствует навык  использования   в  речи синонимов;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активизирует  мыслительную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совершенствует умение  высказывать   собственное  отношение к чему-либо;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стимулирует развитие творческого потенциала.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188640"/>
            <a:ext cx="8136706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использования синквейна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Во-первых, это сравнительно новый метод – открывающая творческие интеллектуальные и речевые возможности; 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Во-вторых, он гармонично вписывается в работу по развитию лексико-грамматической стороны речи, способствует обогащению и актуализации словаря.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В-третьих - является диагностическим инструментом, даёт возможность педагогу оценить уровень усвоения ребёнком пройденного материала.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В-четвертых – носит характер комплексного воздействия, не только развивает речь, но способствует развитию памяти, внимания, мышления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В-пятых – использование синквейна не нарушает общепринятую систему воздействия на речевую патологию и обеспечивает её логическую завершенность. Используется  для закрепления изученной темы.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в-шестых – имеет игровую направленность.</a:t>
            </a:r>
          </a:p>
          <a:p>
            <a:pPr>
              <a:lnSpc>
                <a:spcPct val="115000"/>
              </a:lnSpc>
              <a:buFont typeface="Century Gothic" pitchFamily="34" charset="0"/>
              <a:buAutoNum type="arabicPeriod"/>
            </a:pPr>
            <a:endParaRPr lang="ru-RU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его самое главное достоинство – простота. Синквейн могут составить все.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079500" y="1484784"/>
            <a:ext cx="8064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Слово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«Синквейн»  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происходит от французского слова «</a:t>
            </a:r>
            <a:r>
              <a:rPr lang="ru-RU" sz="2800" b="1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</a:t>
            </a:r>
            <a:r>
              <a:rPr lang="en-US" sz="2800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ru-RU" sz="2800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»-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пять. </a:t>
            </a:r>
          </a:p>
          <a:p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Это стихотворение, состоящее из пяти строк. </a:t>
            </a:r>
          </a:p>
          <a:p>
            <a:pPr>
              <a:buFont typeface="Wingdings" pitchFamily="2" charset="2"/>
              <a:buChar char="q"/>
            </a:pP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него есть свои правила написания и нет рифмы.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424862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составления   синквейна: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строка – заголовок, тема синквейна, состоит она из одного слова – имени существительного.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Вторая строка – два прилагательных, которые раскрывают данную тему.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Третья строка – три глагола, описывающих действия, относящиеся  к теме.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Четвёртая строка – фраза, в которой человек высказывает своё отношение к теме. Это может быть крылатое выражение, цитата, пословица или собственное суждение составителя синквейна.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Пятая строка – слово резюме, которое заключает в себе идею темы. Эта строка может содержать только одно слово – существительное, но допускается и большее количество слов. </a:t>
            </a:r>
          </a:p>
        </p:txBody>
      </p:sp>
      <p:pic>
        <p:nvPicPr>
          <p:cNvPr id="4" name="Picture 15" descr="C:\Users\HOTREIN\Desktop\схем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48784" y="5173888"/>
            <a:ext cx="2717870" cy="168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560388"/>
            <a:ext cx="424815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синквейна 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предметной картинке </a:t>
            </a:r>
          </a:p>
          <a:p>
            <a:r>
              <a:rPr 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это? 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АПЕЛЬСИН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  Подберите два слова-признака.</a:t>
            </a:r>
          </a:p>
          <a:p>
            <a:r>
              <a:rPr lang="ru-RU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Какой апельсин?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КРУГЛЫЙ, ОРАНЖЕВЫЙ.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Подберите три слова-действия.</a:t>
            </a:r>
          </a:p>
          <a:p>
            <a:r>
              <a:rPr lang="ru-RU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Что делает апельсин?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ВИСИТ. РАСТЕТ. ЗРЕЕТ.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4. 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предложение, где вы выразите личное отношение к предмету.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апельсин.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  Подберите слово-предмет, которое вы можете представить, когда произносят слово «апельсин». 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ФРУКТ</a:t>
            </a: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20482" name="Picture 2" descr="http://img2.gc.gamexp.ru/gallery/user/big/564/790/0000790564_5485777_8a1dc272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4813"/>
            <a:ext cx="3810000" cy="3381375"/>
          </a:xfrm>
          <a:prstGeom prst="rect">
            <a:avLst/>
          </a:prstGeom>
          <a:noFill/>
          <a:ln w="698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3" name="Рисунок 26" descr="слайд6.bmp"/>
          <p:cNvPicPr>
            <a:picLocks noChangeAspect="1" noChangeArrowheads="1"/>
          </p:cNvPicPr>
          <p:nvPr/>
        </p:nvPicPr>
        <p:blipFill>
          <a:blip r:embed="rId3"/>
          <a:srcRect l="5049" t="53603" r="10201" b="-2"/>
          <a:stretch>
            <a:fillRect/>
          </a:stretch>
        </p:blipFill>
        <p:spPr bwMode="auto">
          <a:xfrm>
            <a:off x="4903788" y="3973513"/>
            <a:ext cx="383063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84775" y="4292600"/>
            <a:ext cx="358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5900" y="5130800"/>
            <a:ext cx="358775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72450" y="6008688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94400" y="5157788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37350" y="5168900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272088" y="4581525"/>
            <a:ext cx="382587" cy="173038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972175" y="4605338"/>
            <a:ext cx="382588" cy="173037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184775" y="5589588"/>
            <a:ext cx="358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94400" y="5627688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6697663" y="5416550"/>
            <a:ext cx="382587" cy="173038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385050" y="5559425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620713"/>
            <a:ext cx="507556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синквейна</a:t>
            </a:r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  ЕЛЬ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  ДУШИСТАЯ, ЧУДЕСНАЯ.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 РАСТЕТ, ВЕСЕЛИТ, РАДУЕТ.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  Я ЛЮБЛЮ ЗИМНЮЮ ЕЛЬ.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  ЗИМА, НОВЫЙ ГОД, ДЕТСТВО.</a:t>
            </a:r>
          </a:p>
          <a:p>
            <a:r>
              <a:rPr lang="ru-RU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Century Gothic" pitchFamily="34" charset="0"/>
              </a:rPr>
            </a:br>
            <a:endParaRPr lang="ru-RU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" name="Рисунок 0" descr="слайд 46.bmp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9584" y="764704"/>
            <a:ext cx="334888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098" name="Picture 2" descr="C:\Users\ALINA_LISA\AppData\Local\Microsoft\Windows\Temporary Internet Files\Content.IE5\L0VQJWKF\PngThumb-Tree-Christmas-Xmas-16143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13100"/>
            <a:ext cx="31575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16688" y="3716338"/>
            <a:ext cx="287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0" descr="слайд 46.bmp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449" t="33767" r="35705" b="59039"/>
          <a:stretch/>
        </p:blipFill>
        <p:spPr bwMode="auto">
          <a:xfrm>
            <a:off x="6977580" y="3559029"/>
            <a:ext cx="631141" cy="3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694</TotalTime>
  <Words>495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ALINA_LISA</dc:creator>
  <cp:lastModifiedBy>Заведующая</cp:lastModifiedBy>
  <cp:revision>70</cp:revision>
  <dcterms:created xsi:type="dcterms:W3CDTF">2015-04-15T06:42:23Z</dcterms:created>
  <dcterms:modified xsi:type="dcterms:W3CDTF">2018-03-27T09:57:33Z</dcterms:modified>
</cp:coreProperties>
</file>