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52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72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6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92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43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28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89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2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1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9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7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0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7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5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0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74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BF4BF5-9FD8-4F95-8F36-3860401D0E63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E585F0-046E-43CA-85B7-3C38DBE08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28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  <p:sldLayoutId id="21474837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1D2C09-D61F-4947-9515-1DED0192F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235633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Эвристическая беседа</a:t>
            </a:r>
            <a:br>
              <a:rPr lang="ru-RU" b="1" dirty="0"/>
            </a:br>
            <a:r>
              <a:rPr lang="ru-RU" b="1" dirty="0"/>
              <a:t>с детьми дошкольного возраста.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2FDD403-B2DE-4061-9485-67B8F8C97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535" y="4685249"/>
            <a:ext cx="9144000" cy="1655762"/>
          </a:xfrm>
        </p:spPr>
        <p:txBody>
          <a:bodyPr/>
          <a:lstStyle/>
          <a:p>
            <a:r>
              <a:rPr lang="ru-RU" b="1" dirty="0"/>
              <a:t>Подготовила воспитатель </a:t>
            </a:r>
          </a:p>
          <a:p>
            <a:r>
              <a:rPr lang="ru-RU" b="1" dirty="0"/>
              <a:t>Емельянова И.Г. </a:t>
            </a:r>
          </a:p>
          <a:p>
            <a:r>
              <a:rPr lang="ru-RU" b="1" dirty="0"/>
              <a:t>Группа №6</a:t>
            </a:r>
          </a:p>
        </p:txBody>
      </p:sp>
    </p:spTree>
    <p:extLst>
      <p:ext uri="{BB962C8B-B14F-4D97-AF65-F5344CB8AC3E}">
        <p14:creationId xmlns:p14="http://schemas.microsoft.com/office/powerpoint/2010/main" val="168424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7FD888-9953-42C0-B50B-9B50D866D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087876-1ED9-4FB9-9737-0791BEBAB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12542"/>
            <a:ext cx="12009120" cy="6745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/>
              <a:t> Беседа как метод ознакомления детей с природой</a:t>
            </a:r>
            <a:br>
              <a:rPr lang="ru-RU" b="1" dirty="0"/>
            </a:br>
            <a:r>
              <a:rPr lang="ru-RU" b="1" dirty="0"/>
              <a:t>Эвристическая беседа предполагает установление причин разнообразных явлений природы с помощью рассуждений. Такая беседа строится на имеющихся у детей знаниях, полученных в процессе наблюдений. Ее содержание разнообразно. Наблюдая за явлениями природы, воспитатель находит такие, в которых содержатся некоторые противоречия, и предлагает детям принять участие в их разрешении. Приведем пример :воспитатель  заметила, что на участке детского сада одуванчики находятся в  разном состоянии: цветущие, с зонтиком семян и с нераспустившимися бутонами. Она  предлагает детям подумать, отчего это произошло. Дети охотно начинают рассуждать: Витя. Здесь одуванчики на открытом месте, а там — под деревьями, в тени -воспитатель. Так почему же на открытом месте у одуванчика уже образуются семена, а за верандой — еще только бутоны? (Добивается более точного ответа.) Света. Здесь больше света и теплее. Здесь они раньше выглянули весной на проталинках. Здесь раньше всех появились и быстро стали расти. Им надо больше тепла и светлое место. Сережа. Здесь лучше всего расти. Они любят, чтобы было тепло и светло . Витя. А за верандой долго не таял снег. Там всегда мало света и прохладно, поэтому там позднее появились одуванчики и только теперь появились бутоны . Костя. А у забора одуванчики цветут! Я знаю почему! Там света меньше, чем здесь, но немного больше, чем за верандой. Деревья пропускают свет. И немножко теплее. Им хватает тепла и света — они цветут ! Данный пример показывает, как в ходе совместного рассуждения дети устанавливают истину.</a:t>
            </a:r>
          </a:p>
        </p:txBody>
      </p:sp>
    </p:spTree>
    <p:extLst>
      <p:ext uri="{BB962C8B-B14F-4D97-AF65-F5344CB8AC3E}">
        <p14:creationId xmlns:p14="http://schemas.microsoft.com/office/powerpoint/2010/main" val="122560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3C103D-8E3B-4257-AF81-E8F922F5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F1462E-95ED-4A82-A016-AF2BFC64C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612145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Задачей воспитателя в руководстве эвристической беседой является обеспечение самостоятельности детей в формулировании выводов и точности высказываний.</a:t>
            </a:r>
          </a:p>
        </p:txBody>
      </p:sp>
    </p:spTree>
    <p:extLst>
      <p:ext uri="{BB962C8B-B14F-4D97-AF65-F5344CB8AC3E}">
        <p14:creationId xmlns:p14="http://schemas.microsoft.com/office/powerpoint/2010/main" val="150814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72CA52-DD59-4232-84AB-46D290CD9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66ED66-0C88-4551-9055-2B58EDF29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829" y="1621366"/>
            <a:ext cx="9960342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1934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C3326B-E576-4CBE-A45C-FE5C76DD5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1F021E-4E36-47DD-9B6A-F44D9833F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29" y="1277256"/>
            <a:ext cx="10406742" cy="53194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400" b="1" dirty="0"/>
          </a:p>
          <a:p>
            <a:pPr marL="0" indent="0">
              <a:buNone/>
            </a:pPr>
            <a:r>
              <a:rPr lang="ru-RU" sz="3000" b="1" dirty="0"/>
              <a:t>Одним из эффективных методов обучения является эвристическая беседа.</a:t>
            </a:r>
            <a:br>
              <a:rPr lang="ru-RU" sz="3000" b="1" dirty="0"/>
            </a:br>
            <a:r>
              <a:rPr lang="ru-RU" sz="3000" b="1" dirty="0"/>
              <a:t>Эвристическая беседа – это определенный ряд вопросов, которые направляют мысли и ответы детей в нужное русло.</a:t>
            </a:r>
          </a:p>
          <a:p>
            <a:pPr marL="0" indent="0">
              <a:buNone/>
            </a:pPr>
            <a:r>
              <a:rPr lang="ru-RU" sz="3000" b="1" dirty="0"/>
              <a:t> Эвристическая беседа происходит от латинского слова «эврика», что означает – открытие.</a:t>
            </a: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pPr marL="0" indent="0">
              <a:buNone/>
            </a:pP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5700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B96EA5-4A05-4206-A528-94F515143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2885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Эвристическая беседа начинается с простого сообщения определенных фактов по теме, таких как явление, событие, в некоторых случаях демонстрация фильмов и так далее.</a:t>
            </a:r>
          </a:p>
          <a:p>
            <a:pPr marL="0" indent="0">
              <a:buNone/>
            </a:pPr>
            <a:r>
              <a:rPr lang="ru-RU" sz="2800" b="1" dirty="0"/>
              <a:t>Эвристическая беседа считается успешной в том случае, если вопросы были правильно поставлены и дети дали правильные ответы.</a:t>
            </a:r>
          </a:p>
          <a:p>
            <a:pPr marL="0" indent="0">
              <a:buNone/>
            </a:pPr>
            <a:r>
              <a:rPr lang="ru-RU" sz="2800" b="1" dirty="0"/>
              <a:t>   Эвристические вопросы ведут к постановке                      проблемы и направлены эти вопросы на обобщение, конкретизацию, логику рассуждения.  </a:t>
            </a:r>
          </a:p>
        </p:txBody>
      </p:sp>
    </p:spTree>
    <p:extLst>
      <p:ext uri="{BB962C8B-B14F-4D97-AF65-F5344CB8AC3E}">
        <p14:creationId xmlns:p14="http://schemas.microsoft.com/office/powerpoint/2010/main" val="6257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6248BD-2598-46E2-87AA-4B8C75AF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929D9F-14B4-4D85-BD64-BFCCCB292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25" y="1065628"/>
            <a:ext cx="10626213" cy="4928771"/>
          </a:xfrm>
        </p:spPr>
        <p:txBody>
          <a:bodyPr>
            <a:noAutofit/>
          </a:bodyPr>
          <a:lstStyle/>
          <a:p>
            <a:endParaRPr lang="ru-RU" sz="2800" b="1" dirty="0"/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Эвристическая беседа, прежде всего, направлена на умелую постановку вопросов, которая в итоге заставит детей, опираясь на свой собственный опыт и знания, путем логических рассуждений и самостоятельно прийти к правильным выводам.   </a:t>
            </a:r>
          </a:p>
          <a:p>
            <a:pPr marL="0" indent="0">
              <a:buNone/>
            </a:pPr>
            <a:r>
              <a:rPr lang="ru-RU" sz="2800" b="1" dirty="0"/>
              <a:t>Результативным этот метод будет только в том случае, если воспитатель, сможет заинтересовать детей и привлечём их к активной работе.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1462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5B14B8-5DCD-44AB-804E-0EB69794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D1E631-A62A-424C-9A83-BD19EA6D2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" y="239151"/>
            <a:ext cx="11966917" cy="4680895"/>
          </a:xfrm>
        </p:spPr>
        <p:txBody>
          <a:bodyPr>
            <a:noAutofit/>
          </a:bodyPr>
          <a:lstStyle/>
          <a:p>
            <a:endParaRPr lang="ru-RU" sz="2200" b="1" dirty="0"/>
          </a:p>
          <a:p>
            <a:endParaRPr lang="ru-RU" sz="2200" b="1" dirty="0"/>
          </a:p>
          <a:p>
            <a:pPr marL="0" indent="0">
              <a:buNone/>
            </a:pPr>
            <a:r>
              <a:rPr lang="ru-RU" sz="2200" b="1" dirty="0"/>
              <a:t>Что же должно интересовать воспитателя при проведении этой беседы?</a:t>
            </a:r>
          </a:p>
          <a:p>
            <a:pPr marL="0" indent="0">
              <a:buNone/>
            </a:pPr>
            <a:r>
              <a:rPr lang="ru-RU" sz="2200" b="1" dirty="0"/>
              <a:t>Применять этот метод следует тогда, когда в подгруппе собраны дети с равными умственными способностями.  </a:t>
            </a:r>
          </a:p>
          <a:p>
            <a:pPr marL="0" indent="0">
              <a:buNone/>
            </a:pPr>
            <a:r>
              <a:rPr lang="ru-RU" sz="2200" b="1" dirty="0"/>
              <a:t>Кроме того, необходимо выяснить особенности мышления дошкольников, памяти, того, как быстро они усваивают материал. В связи с полученными данными воспитатель может вычислить, какой объём знаний необходим им для усвоения.</a:t>
            </a:r>
            <a:br>
              <a:rPr lang="ru-RU" sz="2200" b="1" dirty="0"/>
            </a:br>
            <a:r>
              <a:rPr lang="ru-RU" sz="2200" b="1" dirty="0"/>
              <a:t>Вопросы типа: Как? Почему? Что из этого следует? Каким способом ещё можно решить эту проблему? Что нам надо вспомнить для решения нашего вопроса? Где об этом мы можем узнать? – являются эвристическими, они не столько создают затруднения, сколько приводят к творческому поиску.</a:t>
            </a:r>
            <a:br>
              <a:rPr lang="ru-RU" sz="2200" b="1" dirty="0"/>
            </a:b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59011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7B28A4-BF0E-481A-92C2-4635200A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FA61FDF-1A0C-45F4-B420-8F26A306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55" y="742071"/>
            <a:ext cx="11282289" cy="3615267"/>
          </a:xfrm>
        </p:spPr>
        <p:txBody>
          <a:bodyPr>
            <a:noAutofit/>
          </a:bodyPr>
          <a:lstStyle/>
          <a:p>
            <a:endParaRPr lang="ru-RU" sz="2800" b="1" dirty="0"/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Эвристические вопросы помогают воспроизвести по памяти известную детям информацию, в зависимости от формулировки вопроса позволяют увидеть проблему как бы с новой точки зрения.</a:t>
            </a:r>
          </a:p>
          <a:p>
            <a:pPr marL="0" indent="0">
              <a:buNone/>
            </a:pPr>
            <a:r>
              <a:rPr lang="ru-RU" sz="2800" b="1" dirty="0"/>
              <a:t>При использовании такой беседы приобретаются новые знания, открытия благодаря усилиям, прежде всего, самих детей. </a:t>
            </a:r>
          </a:p>
          <a:p>
            <a:pPr marL="0" indent="0">
              <a:buNone/>
            </a:pPr>
            <a:r>
              <a:rPr lang="ru-RU" sz="2800" b="1" dirty="0"/>
              <a:t>Получают они их в процессе самостоятельного мышления. Далее они подводят итоги и делают выводы.</a:t>
            </a:r>
            <a:br>
              <a:rPr lang="ru-RU" sz="2800" b="1" dirty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343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9D8937-32AB-4A0D-A0D8-04E736FC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941E8C-96A2-4A69-AAF5-5968D386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699868"/>
            <a:ext cx="11127545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Основанием для использования метода эвристической беседы служат уже полученные ранее знания и приобретённый опыт. Для успешного использования этих методов необходима активная совместная работа под чутким руководством воспитателя, равно как и тщательная подготовка самого воспитателя. Роль воспитателя сводится к тому, чтобы путём умело поставленных вопросов пробудить творческую мысль детей.</a:t>
            </a:r>
            <a:br>
              <a:rPr lang="ru-RU" sz="2800" b="1" dirty="0"/>
            </a:br>
            <a:r>
              <a:rPr lang="ru-RU" sz="2800" b="1" dirty="0"/>
              <a:t>В процессе эвристической беседы выделено пять серий вопросов.</a:t>
            </a:r>
          </a:p>
        </p:txBody>
      </p:sp>
    </p:spTree>
    <p:extLst>
      <p:ext uri="{BB962C8B-B14F-4D97-AF65-F5344CB8AC3E}">
        <p14:creationId xmlns:p14="http://schemas.microsoft.com/office/powerpoint/2010/main" val="368957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559BA8-F005-4A27-B016-6CB4E9D7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C9A31D-83FB-46E7-B756-437B3CEC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77" y="520503"/>
            <a:ext cx="11605846" cy="5725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  Первая серия вопросов должна быть направлена на то, чтобы выяснить целевую установку темы, как проблемы, требующей решения.</a:t>
            </a:r>
            <a:br>
              <a:rPr lang="ru-RU" sz="2200" b="1" dirty="0"/>
            </a:br>
            <a:r>
              <a:rPr lang="ru-RU" sz="2200" b="1" dirty="0"/>
              <a:t>Например: Кто, где, когда, что? В чём суть? Какова главная идея?</a:t>
            </a:r>
            <a:br>
              <a:rPr lang="ru-RU" sz="2200" b="1" dirty="0"/>
            </a:br>
            <a:r>
              <a:rPr lang="ru-RU" sz="2200" b="1" dirty="0"/>
              <a:t>  Вторая серия вопросов должна быть направлена на решение поставленной     проблемы.</a:t>
            </a:r>
            <a:br>
              <a:rPr lang="ru-RU" sz="2200" b="1" dirty="0"/>
            </a:br>
            <a:r>
              <a:rPr lang="ru-RU" sz="2200" b="1" dirty="0"/>
              <a:t>Например: Почему? Отчего? Зачем? Что я об этом знаю?</a:t>
            </a:r>
            <a:br>
              <a:rPr lang="ru-RU" sz="2200" b="1" dirty="0"/>
            </a:br>
            <a:r>
              <a:rPr lang="ru-RU" sz="2200" b="1" dirty="0"/>
              <a:t> Третья серия вопросов ставится в связи с выполнением намеченного плана.</a:t>
            </a:r>
            <a:br>
              <a:rPr lang="ru-RU" sz="2200" b="1" dirty="0"/>
            </a:br>
            <a:r>
              <a:rPr lang="ru-RU" sz="2200" b="1" dirty="0"/>
              <a:t>Например: Что лучше? Что правильнее? Перескажите. Сформулируйте. Объясните.</a:t>
            </a:r>
          </a:p>
          <a:p>
            <a:pPr marL="0" indent="0">
              <a:buNone/>
            </a:pPr>
            <a:r>
              <a:rPr lang="ru-RU" sz="2200" b="1" dirty="0"/>
              <a:t> Четвёртая серия вопросов приводит к формулировке выводов самими детьми.</a:t>
            </a:r>
            <a:br>
              <a:rPr lang="ru-RU" sz="2200" b="1" dirty="0"/>
            </a:br>
            <a:r>
              <a:rPr lang="ru-RU" sz="2200" b="1" dirty="0"/>
              <a:t>Например: Согласны ли вы с этим? Найдите ошибки? Что правильнее?</a:t>
            </a:r>
            <a:br>
              <a:rPr lang="ru-RU" sz="2200" b="1" dirty="0"/>
            </a:br>
            <a:r>
              <a:rPr lang="ru-RU" sz="2200" b="1" dirty="0"/>
              <a:t>  Пятая серия вопросов выясняет применение этих знаний.</a:t>
            </a:r>
            <a:br>
              <a:rPr lang="ru-RU" sz="2200" b="1" dirty="0"/>
            </a:br>
            <a:r>
              <a:rPr lang="ru-RU" sz="2200" b="1" dirty="0"/>
              <a:t>Например: Как и где использовать? Что ещё может интересовать?</a:t>
            </a:r>
            <a:br>
              <a:rPr lang="ru-RU" sz="2200" b="1" dirty="0"/>
            </a:b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4621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F686CF-D8D7-4D28-A7E0-E87F4DA5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091368-33D6-4A2E-833F-C561A2ED9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358926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 Эти вопросы стимулируют творческое мышление, в результате которого дети открывают, приобретают новые знания. А эти новые знания развивают умения, навыки и творческие способности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308800770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396</Words>
  <Application>Microsoft Office PowerPoint</Application>
  <PresentationFormat>Широкоэкранный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Сектор</vt:lpstr>
      <vt:lpstr>Эвристическая беседа с детьми дошкольного возраста.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Эвристическая беседа.</dc:title>
  <dc:creator>Алексей JDMщик</dc:creator>
  <cp:lastModifiedBy>Дмитрий</cp:lastModifiedBy>
  <cp:revision>7</cp:revision>
  <dcterms:created xsi:type="dcterms:W3CDTF">2019-04-10T16:36:10Z</dcterms:created>
  <dcterms:modified xsi:type="dcterms:W3CDTF">2019-09-07T05:03:17Z</dcterms:modified>
</cp:coreProperties>
</file>